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319" r:id="rId2"/>
    <p:sldId id="321" r:id="rId3"/>
    <p:sldId id="322" r:id="rId4"/>
    <p:sldId id="320" r:id="rId5"/>
    <p:sldId id="327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9" r:id="rId14"/>
    <p:sldId id="336" r:id="rId15"/>
    <p:sldId id="341" r:id="rId16"/>
    <p:sldId id="342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4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F35"/>
    <a:srgbClr val="4C4C4C"/>
    <a:srgbClr val="4B4B4B"/>
    <a:srgbClr val="4E4E4E"/>
    <a:srgbClr val="515151"/>
    <a:srgbClr val="414141"/>
    <a:srgbClr val="040201"/>
    <a:srgbClr val="0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00" d="100"/>
          <a:sy n="100" d="100"/>
        </p:scale>
        <p:origin x="-1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44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7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70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828801"/>
            <a:ext cx="10972800" cy="4302125"/>
          </a:xfrm>
        </p:spPr>
        <p:txBody>
          <a:bodyPr/>
          <a:lstStyle/>
          <a:p>
            <a:pPr lvl="0"/>
            <a:endParaRPr lang="bg-BG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1D9B-F274-4160-A696-0836B06F5256}" type="datetime1">
              <a:rPr lang="en-US" altLang="bg-BG"/>
              <a:pPr>
                <a:defRPr/>
              </a:pPr>
              <a:t>10/12/2016</a:t>
            </a:fld>
            <a:endParaRPr lang="bg-BG" alt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7729A-6A15-4D20-8D8C-0D9C65A81E74}" type="slidenum">
              <a:rPr lang="bg-BG" altLang="bg-BG"/>
              <a:pPr>
                <a:defRPr/>
              </a:pPr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122161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2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6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7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8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3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7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E71F35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5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СЪСТЕЗАНИЯ ПО ИНФОРМАТИКА ГРУПА </a:t>
            </a:r>
            <a:r>
              <a:rPr lang="en-US" altLang="bg-BG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bg-BG" altLang="bg-BG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bg-BG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bg-BG" sz="6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bg-BG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</a:t>
            </a:r>
            <a:r>
              <a:rPr lang="en-US" altLang="bg-BG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bg-BG" altLang="bg-BG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-201</a:t>
            </a:r>
            <a:r>
              <a:rPr lang="en-US" altLang="bg-BG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bg-BG" altLang="bg-BG" sz="48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год</a:t>
            </a:r>
            <a:endParaRPr lang="en-US" altLang="bg-BG" sz="48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/>
            <a:endParaRPr lang="bg-BG" altLang="bg-BG" dirty="0" smtClean="0"/>
          </a:p>
          <a:p>
            <a:pPr algn="ctr" eaLnBrk="1" hangingPunct="1"/>
            <a:endParaRPr lang="bg-BG" altLang="bg-BG" dirty="0" smtClean="0"/>
          </a:p>
          <a:p>
            <a:pPr algn="ctr" eaLnBrk="1" hangingPunct="1"/>
            <a:r>
              <a:rPr lang="bg-BG" altLang="bg-BG" sz="4300" b="1" dirty="0" smtClean="0">
                <a:solidFill>
                  <a:schemeClr val="accent1">
                    <a:lumMod val="50000"/>
                  </a:schemeClr>
                </a:solidFill>
              </a:rPr>
              <a:t>Хисаря, 201</a:t>
            </a:r>
            <a:r>
              <a:rPr lang="en-US" altLang="bg-BG" sz="43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bg-BG" altLang="bg-BG" sz="4300" b="1" dirty="0" smtClean="0">
                <a:solidFill>
                  <a:schemeClr val="accent1">
                    <a:lumMod val="50000"/>
                  </a:schemeClr>
                </a:solidFill>
              </a:rPr>
              <a:t> год.</a:t>
            </a:r>
            <a:endParaRPr lang="en-US" altLang="bg-BG" sz="43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9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БОНБОНИ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оделиране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цикъл, което води само до условен оператор с  извеждане на формули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5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18832371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ПРАВОЪГЪЛНИЦИ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Петров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геометрия, деление с остатък, цикъл, извеждане на формули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11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06158699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КОДИРАНЕ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последователности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символи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21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0579259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НОИ-2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altLang="bg-BG" sz="35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 ученик има </a:t>
            </a:r>
            <a:r>
              <a:rPr lang="bg-BG" altLang="bg-BG" sz="35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bg-BG" altLang="bg-BG" sz="35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точки, 17 </a:t>
            </a:r>
            <a:r>
              <a:rPr lang="bg-BG" altLang="bg-BG" sz="35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НОИ </a:t>
            </a:r>
            <a:r>
              <a:rPr lang="bg-BG" altLang="bg-BG" sz="35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 последният е с 108 точки</a:t>
            </a:r>
            <a:endParaRPr lang="bg-BG" altLang="bg-BG" sz="35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bg-BG" alt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122 </a:t>
            </a: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явяват на областен кръг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4770516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първи ден, Хасково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ПОЩА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ерни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единици –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време, часове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минути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Тип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аксимален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 от времеви интервали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Няма 100 точки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13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47705167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първи ден, Хасково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Бистра Танева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Едномерен масив, моделиране на условието, подготовка за усвояване на динамично 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1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89648535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първи ден, Хасково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ПРОЛЕТ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Низове, сложен вход и изход, минимален елемент, малко геометрия, мерни единици – метри </a:t>
            </a:r>
            <a:r>
              <a:rPr lang="bg-BG" altLang="bg-BG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сантиметри и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стотинки в левове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Няма  100 точки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4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78023996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втори ден, Хасково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Е4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ХИМИЧНА ЛАБОРАТОРИЯ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Цветан Ангелов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Низове, вложени цикли, моделиране на условието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Няма 100 точки, само 2 ученици изобщо имат точки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15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73898195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втори ден, Хасково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Е5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МАРСОХОД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Зорница Дженкова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Най-малко общо кратно на </a:t>
            </a:r>
            <a:r>
              <a:rPr lang="en-US" alt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ешена за 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1 с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7318836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НОИ 3 – втори ден, Хасково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Е6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СДВОЯВАНИЯ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Петров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Низове, вложени цикли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2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4550838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33401"/>
            <a:ext cx="10972800" cy="555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g-BG" altLang="bg-BG" sz="4000" b="1" cap="all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  на задачи</a:t>
            </a:r>
            <a:endParaRPr lang="en-US" altLang="bg-BG" sz="4000" b="1" cap="all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627" name="Group 1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330840"/>
              </p:ext>
            </p:extLst>
          </p:nvPr>
        </p:nvGraphicFramePr>
        <p:xfrm>
          <a:off x="3457575" y="1338020"/>
          <a:ext cx="5276850" cy="4900861"/>
        </p:xfrm>
        <a:graphic>
          <a:graphicData uri="http://schemas.openxmlformats.org/drawingml/2006/table">
            <a:tbl>
              <a:tblPr/>
              <a:tblGrid>
                <a:gridCol w="628651"/>
                <a:gridCol w="3278716"/>
                <a:gridCol w="1369483"/>
              </a:tblGrid>
              <a:tr h="6366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4">
                            <a:lumMod val="7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</a:t>
                      </a:r>
                      <a:endParaRPr kumimoji="0" lang="ru-RU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4">
                            <a:lumMod val="75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Брой задачи</a:t>
                      </a:r>
                      <a:endParaRPr kumimoji="0" lang="ru-RU" alt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4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889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Павел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Петров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Руско Шиков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7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Димитър Стефанов</a:t>
                      </a: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alt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Емил Келеведжиев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Зорница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Дженкова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3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Кинка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Кирилова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Лупанова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Валентина Спасова</a:t>
                      </a:r>
                      <a:endParaRPr kumimoji="0" lang="ru-RU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Пламенка</a:t>
                      </a:r>
                      <a:r>
                        <a:rPr kumimoji="0" lang="ru-RU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altLang="bg-BG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Христова</a:t>
                      </a:r>
                      <a:endParaRPr kumimoji="0" lang="ru-RU" alt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  <a:endParaRPr kumimoji="0" lang="ru-RU" altLang="bg-BG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Цветан Ангелов</a:t>
                      </a:r>
                      <a:endParaRPr kumimoji="0" lang="ru-RU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8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Светлин Наков</a:t>
                      </a:r>
                      <a:endParaRPr kumimoji="0" lang="bg-BG" altLang="bg-BG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89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Бистра Танева</a:t>
                      </a:r>
                    </a:p>
                  </a:txBody>
                  <a:tcPr marL="121920" marR="121920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altLang="bg-BG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121920" marR="121920" marT="45723" marB="45723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42041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турнир </a:t>
            </a: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Пловдив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ТУХЛИЧКИ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Валентина Спасова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Сортиране, налага се да се пише кода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Няма решение за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25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3461525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турнир </a:t>
            </a: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Пловдив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ПОЧИВНИ ДНИ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Светлин Наков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Дати, изчисляване на следващ ден, изчисляване на ден от седмицата, сравняване на дати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Решена за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26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5167244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Пролетен турнир </a:t>
            </a:r>
            <a:r>
              <a:rPr lang="bg-BG" altLang="bg-BG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Пловдив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ТАКСИТА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Петров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Сортиране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Няма решение за 100 точки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10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365670743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bg-BG" altLang="bg-BG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endParaRPr lang="en-US" altLang="bg-BG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всички теми бяха добре балансирани по 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типове задачи и трудност.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bg-BG" altLang="bg-BG" sz="4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Децата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затрудняват при задачи, в които трябва да моделират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алгоритъма и да </a:t>
            </a: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бработват низове</a:t>
            </a: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Включването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нови автори на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разнообразява идеите и алгоритмите, които трябва да се реализират. Но от друга страна изисква нови умения на учениците.</a:t>
            </a:r>
            <a:endParaRPr lang="bg-BG" alt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45745029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bg-BG" altLang="bg-BG" sz="40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ИЗВОДИ</a:t>
            </a:r>
            <a:endParaRPr lang="en-US" altLang="bg-BG" sz="40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подбора на задачите за състезанията са вземани под внимание само задачи, които са отговаряли на приетите изисквания за оформяне и са били пълни комплекти.</a:t>
            </a:r>
            <a:endParaRPr lang="bg-BG" alt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0310658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23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 гр. Шумен</a:t>
            </a:r>
            <a:endParaRPr lang="en-US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Е1. ПЧЕЛИЧКАТА МАЯ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i="1" dirty="0" smtClean="0"/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i="1" dirty="0"/>
              <a:t>: </a:t>
            </a:r>
            <a:r>
              <a:rPr lang="bg-B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Павел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Петров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оделиране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условието, въвеждане на допълнителни променливи, условен оператор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</a:t>
            </a: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0 точки</a:t>
            </a:r>
          </a:p>
          <a:p>
            <a:pPr eaLnBrk="1" hangingPunct="1">
              <a:buFont typeface="Wingdings" pitchFamily="2" charset="2"/>
              <a:buNone/>
            </a:pPr>
            <a:endParaRPr lang="bg-BG" altLang="bg-BG" dirty="0" smtClean="0"/>
          </a:p>
          <a:p>
            <a:pPr eaLnBrk="1" hangingPunct="1"/>
            <a:endParaRPr lang="bg-BG" altLang="bg-BG" dirty="0" smtClean="0"/>
          </a:p>
          <a:p>
            <a:pPr eaLnBrk="1" hangingPunct="1"/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2264725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 гр. Шумен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cap="all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Клетки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3200" i="1" dirty="0" smtClean="0"/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i="1" dirty="0"/>
              <a:t>: </a:t>
            </a:r>
            <a:r>
              <a:rPr lang="bg-B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Емил Келеведжиев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атематически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разсъждения,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водещи до намиране на формула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100 точки</a:t>
            </a:r>
          </a:p>
          <a:p>
            <a:pPr>
              <a:buFont typeface="Wingdings" pitchFamily="2" charset="2"/>
              <a:buChar char="Ø"/>
            </a:pP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7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>
              <a:buNone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29000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Есенен турнир гр. Шумен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Е3. АСАНСЬОР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i="1" dirty="0" smtClean="0"/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/>
              <a:t> </a:t>
            </a:r>
            <a:r>
              <a:rPr lang="bg-B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Пламенка Христова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зследване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всички случаи,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‚мини‘ пълно изчерпване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100 точки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Има 4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0 точки</a:t>
            </a:r>
          </a:p>
          <a:p>
            <a:pPr>
              <a:buNone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343770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Зимни състезания по информатика </a:t>
            </a:r>
            <a:b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Търново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КУБЧЕТА 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Зорница  Дженкова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елимост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намиране делителите на едно число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6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41201423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Зимни състезания по информатика </a:t>
            </a:r>
            <a:b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Търново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НИВА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Валентина Спасова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Минимален и максимален елемент на последователност от числа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Решена за 100 точки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7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111791469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Зимни състезания по информатика </a:t>
            </a:r>
            <a:b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Търново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bg-BG" sz="3200" b="1" dirty="0" smtClean="0"/>
              <a:t> 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НАЙ-МАЛКО ЧИСЛО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32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Руско Шиков</a:t>
            </a:r>
            <a:endParaRPr lang="bg-BG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Подреждане на три числа в ненамаляващ ред, изчерпване на всички случаи за намиране на суми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Решена за 100 точки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Има 20 по 0 точки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57701347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143000" y="314325"/>
            <a:ext cx="9875520" cy="1276351"/>
          </a:xfrm>
        </p:spPr>
        <p:txBody>
          <a:bodyPr/>
          <a:lstStyle/>
          <a:p>
            <a:pPr algn="ctr">
              <a:defRPr/>
            </a:pPr>
            <a:r>
              <a:rPr lang="bg-BG" altLang="bg-BG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НОИ -1</a:t>
            </a:r>
            <a:endParaRPr lang="en-US" altLang="bg-BG" sz="4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1619250"/>
            <a:ext cx="9872871" cy="447675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bg-BG" sz="3200" b="1" dirty="0" smtClean="0"/>
              <a:t>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Е1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КЛЕЧКИ ОТ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КИБРИТ</a:t>
            </a:r>
            <a:r>
              <a:rPr lang="bg-BG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altLang="bg-BG" sz="3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Кинка Кирилова-Лупанова</a:t>
            </a:r>
            <a:endParaRPr lang="bg-BG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Геометрия, условен оператор</a:t>
            </a:r>
          </a:p>
          <a:p>
            <a:pPr marL="4572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Е2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СЪБИРАНЕ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Павел Петров</a:t>
            </a:r>
            <a:endParaRPr lang="bg-BG" alt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Отделяне цифрите на многоцифрено число,</a:t>
            </a:r>
            <a:r>
              <a:rPr lang="bg-BG" sz="3200" dirty="0" smtClean="0"/>
              <a:t>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char,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целочислено деление и деление с остатък</a:t>
            </a:r>
          </a:p>
          <a:p>
            <a:pPr marL="4572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bg-BG" sz="32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Е3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bg-BG" sz="32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Димитър Стефанов</a:t>
            </a:r>
            <a:endParaRPr lang="bg-BG" alt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bg-BG" altLang="bg-BG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bg-BG" sz="3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елочислено </a:t>
            </a:r>
            <a:r>
              <a:rPr lang="bg-BG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и деление с остатък, условен </a:t>
            </a:r>
            <a:r>
              <a:rPr lang="bg-BG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</a:t>
            </a:r>
            <a:endParaRPr lang="en-US" alt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bg-BG" dirty="0" smtClean="0"/>
          </a:p>
        </p:txBody>
      </p:sp>
    </p:spTree>
    <p:extLst>
      <p:ext uri="{BB962C8B-B14F-4D97-AF65-F5344CB8AC3E}">
        <p14:creationId xmlns:p14="http://schemas.microsoft.com/office/powerpoint/2010/main" val="227002993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1056</TotalTime>
  <Words>925</Words>
  <Application>Microsoft Office PowerPoint</Application>
  <PresentationFormat>Custom</PresentationFormat>
  <Paragraphs>168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Basis</vt:lpstr>
      <vt:lpstr>СЪСТЕЗАНИЯ ПО ИНФОРМАТИКА ГРУПА E  2015-2016 год</vt:lpstr>
      <vt:lpstr>Автори  на задачи</vt:lpstr>
      <vt:lpstr>Есенен турнир гр. Шумен</vt:lpstr>
      <vt:lpstr>Есенен турнир гр. Шумен</vt:lpstr>
      <vt:lpstr>Есенен турнир гр. Шумен</vt:lpstr>
      <vt:lpstr>Зимни състезания по информатика  В. Търново</vt:lpstr>
      <vt:lpstr>Зимни състезания по информатика  В. Търново</vt:lpstr>
      <vt:lpstr>Зимни състезания по информатика  В. Търново</vt:lpstr>
      <vt:lpstr>НОИ -1</vt:lpstr>
      <vt:lpstr>НОИ-2</vt:lpstr>
      <vt:lpstr>НОИ-2</vt:lpstr>
      <vt:lpstr>НОИ-2</vt:lpstr>
      <vt:lpstr>НОИ-2</vt:lpstr>
      <vt:lpstr>НОИ 3 – първи ден, Хасково</vt:lpstr>
      <vt:lpstr>НОИ 3 – първи ден, Хасково</vt:lpstr>
      <vt:lpstr>НОИ 3 – първи ден, Хасково</vt:lpstr>
      <vt:lpstr>НОИ 3 – втори ден, Хасково</vt:lpstr>
      <vt:lpstr>НОИ 3 – втори ден, Хасково</vt:lpstr>
      <vt:lpstr>НОИ 3 – втори ден, Хасково</vt:lpstr>
      <vt:lpstr>Пролетен турнир Пловдив</vt:lpstr>
      <vt:lpstr>Пролетен турнир Пловдив</vt:lpstr>
      <vt:lpstr>Пролетен турнир Пловдив</vt:lpstr>
      <vt:lpstr>ИЗВОДИ</vt:lpstr>
      <vt:lpstr>ИЗВОДИ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Дуопол и Олигопол на Бертран</dc:title>
  <dc:creator>Petko Kazandzhiev</dc:creator>
  <cp:lastModifiedBy>User</cp:lastModifiedBy>
  <cp:revision>115</cp:revision>
  <dcterms:created xsi:type="dcterms:W3CDTF">2016-01-09T19:01:26Z</dcterms:created>
  <dcterms:modified xsi:type="dcterms:W3CDTF">2016-10-12T17:49:47Z</dcterms:modified>
</cp:coreProperties>
</file>