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4" r:id="rId6"/>
    <p:sldMasterId id="2147483728" r:id="rId7"/>
  </p:sldMasterIdLst>
  <p:notesMasterIdLst>
    <p:notesMasterId r:id="rId12"/>
  </p:notesMasterIdLst>
  <p:sldIdLst>
    <p:sldId id="576" r:id="rId8"/>
    <p:sldId id="501" r:id="rId9"/>
    <p:sldId id="586" r:id="rId10"/>
    <p:sldId id="587" r:id="rId11"/>
  </p:sldIdLst>
  <p:sldSz cx="9144000" cy="6858000" type="screen4x3"/>
  <p:notesSz cx="7099300" cy="102346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864">
          <p15:clr>
            <a:srgbClr val="A4A3A4"/>
          </p15:clr>
        </p15:guide>
        <p15:guide id="3" orient="horz" pos="816">
          <p15:clr>
            <a:srgbClr val="A4A3A4"/>
          </p15:clr>
        </p15:guide>
        <p15:guide id="4" orient="horz" pos="3744">
          <p15:clr>
            <a:srgbClr val="A4A3A4"/>
          </p15:clr>
        </p15:guide>
        <p15:guide id="5" orient="horz" pos="258">
          <p15:clr>
            <a:srgbClr val="A4A3A4"/>
          </p15:clr>
        </p15:guide>
        <p15:guide id="6" pos="2880">
          <p15:clr>
            <a:srgbClr val="A4A3A4"/>
          </p15:clr>
        </p15:guide>
        <p15:guide id="7" pos="288">
          <p15:clr>
            <a:srgbClr val="A4A3A4"/>
          </p15:clr>
        </p15:guide>
        <p15:guide id="8" pos="5472">
          <p15:clr>
            <a:srgbClr val="A4A3A4"/>
          </p15:clr>
        </p15:guide>
      </p15:sldGuideLst>
    </p:ext>
    <p:ext uri="{2D200454-40CA-4A62-9FC3-DE9A4176ACB9}">
      <p15:notesGuideLst xmlns:p15="http://schemas.microsoft.com/office/powerpoint/2012/main">
        <p15:guide id="1" orient="horz" pos="3223">
          <p15:clr>
            <a:srgbClr val="A4A3A4"/>
          </p15:clr>
        </p15:guide>
        <p15:guide id="2" pos="2236">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Emma Bluck"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0B2E0"/>
    <a:srgbClr val="FFFF99"/>
    <a:srgbClr val="C2D6EF"/>
    <a:srgbClr val="B90202"/>
    <a:srgbClr val="4DA0D4"/>
    <a:srgbClr val="D00000"/>
    <a:srgbClr val="0071C5"/>
    <a:srgbClr val="38DCD6"/>
    <a:srgbClr val="2BBBE0"/>
    <a:srgbClr val="00EBA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380" autoAdjust="0"/>
    <p:restoredTop sz="91203" autoAdjust="0"/>
  </p:normalViewPr>
  <p:slideViewPr>
    <p:cSldViewPr snapToGrid="0" showGuides="1">
      <p:cViewPr varScale="1">
        <p:scale>
          <a:sx n="105" d="100"/>
          <a:sy n="105" d="100"/>
        </p:scale>
        <p:origin x="1752" y="102"/>
      </p:cViewPr>
      <p:guideLst>
        <p:guide orient="horz" pos="2160"/>
        <p:guide orient="horz" pos="864"/>
        <p:guide orient="horz" pos="816"/>
        <p:guide orient="horz" pos="3744"/>
        <p:guide orient="horz" pos="258"/>
        <p:guide pos="2880"/>
        <p:guide pos="288"/>
        <p:guide pos="5472"/>
      </p:guideLst>
    </p:cSldViewPr>
  </p:slideViewPr>
  <p:outlineViewPr>
    <p:cViewPr>
      <p:scale>
        <a:sx n="33" d="100"/>
        <a:sy n="33" d="100"/>
      </p:scale>
      <p:origin x="0" y="1518"/>
    </p:cViewPr>
  </p:outlineViewPr>
  <p:notesTextViewPr>
    <p:cViewPr>
      <p:scale>
        <a:sx n="3" d="2"/>
        <a:sy n="3" d="2"/>
      </p:scale>
      <p:origin x="0" y="0"/>
    </p:cViewPr>
  </p:notesTextViewPr>
  <p:sorterViewPr>
    <p:cViewPr>
      <p:scale>
        <a:sx n="71" d="100"/>
        <a:sy n="71" d="100"/>
      </p:scale>
      <p:origin x="0" y="-6402"/>
    </p:cViewPr>
  </p:sorterViewPr>
  <p:notesViewPr>
    <p:cSldViewPr snapToGrid="0">
      <p:cViewPr varScale="1">
        <p:scale>
          <a:sx n="51" d="100"/>
          <a:sy n="51" d="100"/>
        </p:scale>
        <p:origin x="2928" y="78"/>
      </p:cViewPr>
      <p:guideLst>
        <p:guide orient="horz" pos="3223"/>
        <p:guide pos="2236"/>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commentAuthors" Target="commentAuthors.xml"/><Relationship Id="rId3" Type="http://schemas.openxmlformats.org/officeDocument/2006/relationships/customXml" Target="../customXml/item3.xml"/><Relationship Id="rId7" Type="http://schemas.openxmlformats.org/officeDocument/2006/relationships/slideMaster" Target="slideMasters/slideMaster2.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slide" Target="slides/slide4.xml"/><Relationship Id="rId5" Type="http://schemas.openxmlformats.org/officeDocument/2006/relationships/customXml" Target="../customXml/item5.xml"/><Relationship Id="rId15" Type="http://schemas.openxmlformats.org/officeDocument/2006/relationships/viewProps" Target="viewProps.xml"/><Relationship Id="rId10" Type="http://schemas.openxmlformats.org/officeDocument/2006/relationships/slide" Target="slides/slide3.xml"/><Relationship Id="rId4" Type="http://schemas.openxmlformats.org/officeDocument/2006/relationships/customXml" Target="../customXml/item4.xml"/><Relationship Id="rId9" Type="http://schemas.openxmlformats.org/officeDocument/2006/relationships/slide" Target="slides/slide2.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6363" cy="511731"/>
          </a:xfrm>
          <a:prstGeom prst="rect">
            <a:avLst/>
          </a:prstGeom>
        </p:spPr>
        <p:txBody>
          <a:bodyPr vert="horz" lIns="99043" tIns="49521" rIns="99043" bIns="49521" rtlCol="0"/>
          <a:lstStyle>
            <a:lvl1pPr algn="l">
              <a:defRPr sz="1300"/>
            </a:lvl1pPr>
          </a:lstStyle>
          <a:p>
            <a:endParaRPr lang="en-US" dirty="0"/>
          </a:p>
        </p:txBody>
      </p:sp>
      <p:sp>
        <p:nvSpPr>
          <p:cNvPr id="3" name="Date Placeholder 2"/>
          <p:cNvSpPr>
            <a:spLocks noGrp="1"/>
          </p:cNvSpPr>
          <p:nvPr>
            <p:ph type="dt" idx="1"/>
          </p:nvPr>
        </p:nvSpPr>
        <p:spPr>
          <a:xfrm>
            <a:off x="4021294" y="0"/>
            <a:ext cx="3076363" cy="511731"/>
          </a:xfrm>
          <a:prstGeom prst="rect">
            <a:avLst/>
          </a:prstGeom>
        </p:spPr>
        <p:txBody>
          <a:bodyPr vert="horz" lIns="99043" tIns="49521" rIns="99043" bIns="49521" rtlCol="0"/>
          <a:lstStyle>
            <a:lvl1pPr algn="r">
              <a:defRPr sz="1300"/>
            </a:lvl1pPr>
          </a:lstStyle>
          <a:p>
            <a:fld id="{3D41FB95-A9B9-4B18-9622-01AF6211B2AD}" type="datetimeFigureOut">
              <a:rPr lang="en-US" smtClean="0"/>
              <a:pPr/>
              <a:t>1/6/2017</a:t>
            </a:fld>
            <a:endParaRPr lang="en-US" dirty="0"/>
          </a:p>
        </p:txBody>
      </p:sp>
      <p:sp>
        <p:nvSpPr>
          <p:cNvPr id="4" name="Slide Image Placeholder 3"/>
          <p:cNvSpPr>
            <a:spLocks noGrp="1" noRot="1" noChangeAspect="1"/>
          </p:cNvSpPr>
          <p:nvPr>
            <p:ph type="sldImg" idx="2"/>
          </p:nvPr>
        </p:nvSpPr>
        <p:spPr>
          <a:xfrm>
            <a:off x="990600" y="766763"/>
            <a:ext cx="5118100" cy="3838575"/>
          </a:xfrm>
          <a:prstGeom prst="rect">
            <a:avLst/>
          </a:prstGeom>
          <a:noFill/>
          <a:ln w="12700">
            <a:solidFill>
              <a:prstClr val="black"/>
            </a:solidFill>
          </a:ln>
        </p:spPr>
        <p:txBody>
          <a:bodyPr vert="horz" lIns="99043" tIns="49521" rIns="99043" bIns="49521" rtlCol="0" anchor="ctr"/>
          <a:lstStyle/>
          <a:p>
            <a:endParaRPr lang="en-US" dirty="0"/>
          </a:p>
        </p:txBody>
      </p:sp>
      <p:sp>
        <p:nvSpPr>
          <p:cNvPr id="5" name="Notes Placeholder 4"/>
          <p:cNvSpPr>
            <a:spLocks noGrp="1"/>
          </p:cNvSpPr>
          <p:nvPr>
            <p:ph type="body" sz="quarter" idx="3"/>
          </p:nvPr>
        </p:nvSpPr>
        <p:spPr>
          <a:xfrm>
            <a:off x="709930" y="4861442"/>
            <a:ext cx="5679440" cy="4605576"/>
          </a:xfrm>
          <a:prstGeom prst="rect">
            <a:avLst/>
          </a:prstGeom>
        </p:spPr>
        <p:txBody>
          <a:bodyPr vert="horz" lIns="99043" tIns="49521" rIns="99043" bIns="4952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721107"/>
            <a:ext cx="3076363" cy="511731"/>
          </a:xfrm>
          <a:prstGeom prst="rect">
            <a:avLst/>
          </a:prstGeom>
        </p:spPr>
        <p:txBody>
          <a:bodyPr vert="horz" lIns="99043" tIns="49521" rIns="99043" bIns="49521" rtlCol="0" anchor="b"/>
          <a:lstStyle>
            <a:lvl1pPr algn="l">
              <a:defRPr sz="1300"/>
            </a:lvl1pPr>
          </a:lstStyle>
          <a:p>
            <a:endParaRPr lang="en-US" dirty="0"/>
          </a:p>
        </p:txBody>
      </p:sp>
      <p:sp>
        <p:nvSpPr>
          <p:cNvPr id="7" name="Slide Number Placeholder 6"/>
          <p:cNvSpPr>
            <a:spLocks noGrp="1"/>
          </p:cNvSpPr>
          <p:nvPr>
            <p:ph type="sldNum" sz="quarter" idx="5"/>
          </p:nvPr>
        </p:nvSpPr>
        <p:spPr>
          <a:xfrm>
            <a:off x="4021294" y="9721107"/>
            <a:ext cx="3076363" cy="511731"/>
          </a:xfrm>
          <a:prstGeom prst="rect">
            <a:avLst/>
          </a:prstGeom>
        </p:spPr>
        <p:txBody>
          <a:bodyPr vert="horz" lIns="99043" tIns="49521" rIns="99043" bIns="49521" rtlCol="0" anchor="b"/>
          <a:lstStyle>
            <a:lvl1pPr algn="r">
              <a:defRPr sz="1300"/>
            </a:lvl1pPr>
          </a:lstStyle>
          <a:p>
            <a:fld id="{B1D41364-15E5-4D19-9F44-7E52E8E6B660}" type="slidenum">
              <a:rPr lang="en-US" smtClean="0"/>
              <a:pPr/>
              <a:t>‹#›</a:t>
            </a:fld>
            <a:endParaRPr lang="en-US" dirty="0"/>
          </a:p>
        </p:txBody>
      </p:sp>
    </p:spTree>
    <p:extLst>
      <p:ext uri="{BB962C8B-B14F-4D97-AF65-F5344CB8AC3E}">
        <p14:creationId xmlns:p14="http://schemas.microsoft.com/office/powerpoint/2010/main" val="65428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1"/>
          <p:cNvSpPr/>
          <p:nvPr/>
        </p:nvSpPr>
        <p:spPr>
          <a:xfrm>
            <a:off x="4021446" y="9721271"/>
            <a:ext cx="3073008" cy="508103"/>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7488" tIns="50694" rIns="97488" bIns="50694" anchor="b" anchorCtr="0" compatLnSpc="1"/>
          <a:lstStyle/>
          <a:p>
            <a:pPr algn="r">
              <a:tabLst>
                <a:tab pos="0" algn="l"/>
                <a:tab pos="486269" algn="l"/>
                <a:tab pos="972929" algn="l"/>
                <a:tab pos="1459590" algn="l"/>
                <a:tab pos="1946250" algn="l"/>
                <a:tab pos="2432911" algn="l"/>
                <a:tab pos="2919571" algn="l"/>
                <a:tab pos="3406231" algn="l"/>
                <a:tab pos="3892891" algn="l"/>
                <a:tab pos="4379550" algn="l"/>
                <a:tab pos="4866211" algn="l"/>
                <a:tab pos="5352870" algn="l"/>
                <a:tab pos="5839531" algn="l"/>
                <a:tab pos="6326191" algn="l"/>
                <a:tab pos="6812851" algn="l"/>
                <a:tab pos="7299511" algn="l"/>
                <a:tab pos="7786172" algn="l"/>
                <a:tab pos="8272832" algn="l"/>
                <a:tab pos="8759491" algn="l"/>
                <a:tab pos="9246152" algn="l"/>
                <a:tab pos="9732812" algn="l"/>
              </a:tabLst>
            </a:pPr>
            <a:fld id="{9F8E32D4-6FA5-42E2-967B-D2FD4B4B4CCB}" type="slidenum">
              <a:rPr>
                <a:solidFill>
                  <a:prstClr val="black"/>
                </a:solidFill>
              </a:rPr>
              <a:pPr algn="r">
                <a:tabLst>
                  <a:tab pos="0" algn="l"/>
                  <a:tab pos="486269" algn="l"/>
                  <a:tab pos="972929" algn="l"/>
                  <a:tab pos="1459590" algn="l"/>
                  <a:tab pos="1946250" algn="l"/>
                  <a:tab pos="2432911" algn="l"/>
                  <a:tab pos="2919571" algn="l"/>
                  <a:tab pos="3406231" algn="l"/>
                  <a:tab pos="3892891" algn="l"/>
                  <a:tab pos="4379550" algn="l"/>
                  <a:tab pos="4866211" algn="l"/>
                  <a:tab pos="5352870" algn="l"/>
                  <a:tab pos="5839531" algn="l"/>
                  <a:tab pos="6326191" algn="l"/>
                  <a:tab pos="6812851" algn="l"/>
                  <a:tab pos="7299511" algn="l"/>
                  <a:tab pos="7786172" algn="l"/>
                  <a:tab pos="8272832" algn="l"/>
                  <a:tab pos="8759491" algn="l"/>
                  <a:tab pos="9246152" algn="l"/>
                  <a:tab pos="9732812" algn="l"/>
                </a:tabLst>
              </a:pPr>
              <a:t>1</a:t>
            </a:fld>
            <a:endParaRPr lang="fr-FR" sz="1300">
              <a:solidFill>
                <a:srgbClr val="000000"/>
              </a:solidFill>
              <a:latin typeface="Arial" pitchFamily="18"/>
              <a:ea typeface="ヒラギノ角ゴ ProN W3" pitchFamily="2"/>
              <a:cs typeface="ヒラギノ角ゴ ProN W3" pitchFamily="2"/>
            </a:endParaRPr>
          </a:p>
        </p:txBody>
      </p:sp>
      <p:sp>
        <p:nvSpPr>
          <p:cNvPr id="3" name="Slide Image Placeholder 2"/>
          <p:cNvSpPr>
            <a:spLocks noGrp="1" noRot="1" noChangeAspect="1" noResize="1"/>
          </p:cNvSpPr>
          <p:nvPr>
            <p:ph type="sldImg"/>
          </p:nvPr>
        </p:nvSpPr>
        <p:spPr>
          <a:xfrm>
            <a:off x="992188" y="768350"/>
            <a:ext cx="5114925" cy="3836988"/>
          </a:xfrm>
          <a:solidFill>
            <a:schemeClr val="accent1"/>
          </a:solidFill>
          <a:ln w="25400">
            <a:solidFill>
              <a:schemeClr val="accent1">
                <a:shade val="50000"/>
              </a:schemeClr>
            </a:solidFill>
            <a:prstDash val="solid"/>
          </a:ln>
        </p:spPr>
      </p:sp>
      <p:sp>
        <p:nvSpPr>
          <p:cNvPr id="4" name="Notes Placeholder 3"/>
          <p:cNvSpPr txBox="1">
            <a:spLocks noGrp="1"/>
          </p:cNvSpPr>
          <p:nvPr>
            <p:ph type="body" sz="quarter" idx="1"/>
          </p:nvPr>
        </p:nvSpPr>
        <p:spPr>
          <a:xfrm>
            <a:off x="709558" y="4861038"/>
            <a:ext cx="5674594" cy="284675"/>
          </a:xfrm>
        </p:spPr>
        <p:txBody>
          <a:bodyPr>
            <a:spAutoFit/>
          </a:bodyPr>
          <a:lstStyle>
            <a:defPPr lvl="0">
              <a:buNone/>
            </a:defPPr>
            <a:lvl1pPr lvl="0">
              <a:buNone/>
            </a:lvl1pPr>
            <a:lvl2pPr lvl="1">
              <a:buClr>
                <a:srgbClr val="000000"/>
              </a:buClr>
              <a:buSzPct val="100000"/>
              <a:buFont typeface="Times New Roman" pitchFamily="18"/>
              <a:buChar char="–"/>
            </a:lvl2pPr>
            <a:lvl3pPr lvl="2">
              <a:buClr>
                <a:srgbClr val="000000"/>
              </a:buClr>
              <a:buSzPct val="100000"/>
              <a:buFont typeface="Times New Roman" pitchFamily="18"/>
              <a:buChar char="•"/>
            </a:lvl3pPr>
            <a:lvl4pPr lvl="3">
              <a:buClr>
                <a:srgbClr val="000000"/>
              </a:buClr>
              <a:buSzPct val="100000"/>
              <a:buFont typeface="Times New Roman" pitchFamily="18"/>
              <a:buChar char="–"/>
            </a:lvl4pPr>
            <a:lvl5pPr lvl="4">
              <a:buClr>
                <a:srgbClr val="000000"/>
              </a:buClr>
              <a:buSzPct val="100000"/>
              <a:buFont typeface="Times New Roman" pitchFamily="18"/>
              <a:buChar char="»"/>
            </a:lvl5pPr>
            <a:lvl6pPr lvl="5">
              <a:buClr>
                <a:srgbClr val="000000"/>
              </a:buClr>
              <a:buSzPct val="100000"/>
              <a:buFont typeface="Times New Roman" pitchFamily="18"/>
              <a:buChar char="»"/>
            </a:lvl6pPr>
            <a:lvl7pPr lvl="6">
              <a:buClr>
                <a:srgbClr val="000000"/>
              </a:buClr>
              <a:buSzPct val="100000"/>
              <a:buFont typeface="Times New Roman" pitchFamily="18"/>
              <a:buChar char="»"/>
            </a:lvl7pPr>
            <a:lvl8pPr lvl="7">
              <a:buClr>
                <a:srgbClr val="000000"/>
              </a:buClr>
              <a:buSzPct val="100000"/>
              <a:buFont typeface="Times New Roman" pitchFamily="18"/>
              <a:buChar char="»"/>
            </a:lvl8pPr>
            <a:lvl9pPr lvl="8">
              <a:buClr>
                <a:srgbClr val="000000"/>
              </a:buClr>
              <a:buSzPct val="100000"/>
              <a:buFont typeface="Times New Roman" pitchFamily="18"/>
              <a:buChar char="»"/>
            </a:lvl9pPr>
          </a:lstStyle>
          <a:p>
            <a:endParaRPr lang="en-GB"/>
          </a:p>
        </p:txBody>
      </p:sp>
    </p:spTree>
    <p:extLst>
      <p:ext uri="{BB962C8B-B14F-4D97-AF65-F5344CB8AC3E}">
        <p14:creationId xmlns:p14="http://schemas.microsoft.com/office/powerpoint/2010/main" val="23487886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1"/>
          <p:cNvSpPr/>
          <p:nvPr/>
        </p:nvSpPr>
        <p:spPr>
          <a:xfrm>
            <a:off x="4021446" y="9721271"/>
            <a:ext cx="3073008" cy="508103"/>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7488" tIns="50694" rIns="97488" bIns="50694" anchor="b" anchorCtr="0" compatLnSpc="1"/>
          <a:lstStyle/>
          <a:p>
            <a:pPr algn="r">
              <a:tabLst>
                <a:tab pos="0" algn="l"/>
                <a:tab pos="486269" algn="l"/>
                <a:tab pos="972929" algn="l"/>
                <a:tab pos="1459590" algn="l"/>
                <a:tab pos="1946250" algn="l"/>
                <a:tab pos="2432911" algn="l"/>
                <a:tab pos="2919571" algn="l"/>
                <a:tab pos="3406231" algn="l"/>
                <a:tab pos="3892891" algn="l"/>
                <a:tab pos="4379550" algn="l"/>
                <a:tab pos="4866211" algn="l"/>
                <a:tab pos="5352870" algn="l"/>
                <a:tab pos="5839531" algn="l"/>
                <a:tab pos="6326191" algn="l"/>
                <a:tab pos="6812851" algn="l"/>
                <a:tab pos="7299511" algn="l"/>
                <a:tab pos="7786172" algn="l"/>
                <a:tab pos="8272832" algn="l"/>
                <a:tab pos="8759491" algn="l"/>
                <a:tab pos="9246152" algn="l"/>
                <a:tab pos="9732812" algn="l"/>
              </a:tabLst>
            </a:pPr>
            <a:fld id="{648869C9-F639-4278-BC92-3DF2A40AC7BA}" type="slidenum">
              <a:rPr>
                <a:solidFill>
                  <a:prstClr val="black"/>
                </a:solidFill>
              </a:rPr>
              <a:pPr algn="r">
                <a:tabLst>
                  <a:tab pos="0" algn="l"/>
                  <a:tab pos="486269" algn="l"/>
                  <a:tab pos="972929" algn="l"/>
                  <a:tab pos="1459590" algn="l"/>
                  <a:tab pos="1946250" algn="l"/>
                  <a:tab pos="2432911" algn="l"/>
                  <a:tab pos="2919571" algn="l"/>
                  <a:tab pos="3406231" algn="l"/>
                  <a:tab pos="3892891" algn="l"/>
                  <a:tab pos="4379550" algn="l"/>
                  <a:tab pos="4866211" algn="l"/>
                  <a:tab pos="5352870" algn="l"/>
                  <a:tab pos="5839531" algn="l"/>
                  <a:tab pos="6326191" algn="l"/>
                  <a:tab pos="6812851" algn="l"/>
                  <a:tab pos="7299511" algn="l"/>
                  <a:tab pos="7786172" algn="l"/>
                  <a:tab pos="8272832" algn="l"/>
                  <a:tab pos="8759491" algn="l"/>
                  <a:tab pos="9246152" algn="l"/>
                  <a:tab pos="9732812" algn="l"/>
                </a:tabLst>
              </a:pPr>
              <a:t>2</a:t>
            </a:fld>
            <a:endParaRPr lang="fr-FR" sz="1300">
              <a:solidFill>
                <a:srgbClr val="000000"/>
              </a:solidFill>
              <a:latin typeface="Arial" pitchFamily="18"/>
              <a:ea typeface="ヒラギノ角ゴ ProN W3" pitchFamily="2"/>
              <a:cs typeface="ヒラギノ角ゴ ProN W3" pitchFamily="2"/>
            </a:endParaRPr>
          </a:p>
        </p:txBody>
      </p:sp>
      <p:sp>
        <p:nvSpPr>
          <p:cNvPr id="3" name="Slide Image Placeholder 2"/>
          <p:cNvSpPr>
            <a:spLocks noGrp="1" noRot="1" noChangeAspect="1" noResize="1"/>
          </p:cNvSpPr>
          <p:nvPr>
            <p:ph type="sldImg"/>
          </p:nvPr>
        </p:nvSpPr>
        <p:spPr>
          <a:xfrm>
            <a:off x="992188" y="768350"/>
            <a:ext cx="5114925" cy="3836988"/>
          </a:xfrm>
          <a:solidFill>
            <a:schemeClr val="accent1"/>
          </a:solidFill>
          <a:ln w="25400">
            <a:solidFill>
              <a:schemeClr val="accent1">
                <a:shade val="50000"/>
              </a:schemeClr>
            </a:solidFill>
            <a:prstDash val="solid"/>
          </a:ln>
        </p:spPr>
      </p:sp>
      <p:sp>
        <p:nvSpPr>
          <p:cNvPr id="4" name="Notes Placeholder 3"/>
          <p:cNvSpPr txBox="1">
            <a:spLocks noGrp="1"/>
          </p:cNvSpPr>
          <p:nvPr>
            <p:ph type="body" sz="quarter" idx="1"/>
          </p:nvPr>
        </p:nvSpPr>
        <p:spPr>
          <a:xfrm>
            <a:off x="709558" y="4861038"/>
            <a:ext cx="5674594" cy="284675"/>
          </a:xfrm>
        </p:spPr>
        <p:txBody>
          <a:bodyPr>
            <a:spAutoFit/>
          </a:bodyPr>
          <a:lstStyle>
            <a:defPPr lvl="0">
              <a:buNone/>
            </a:defPPr>
            <a:lvl1pPr lvl="0">
              <a:buNone/>
            </a:lvl1pPr>
            <a:lvl2pPr lvl="1">
              <a:buClr>
                <a:srgbClr val="000000"/>
              </a:buClr>
              <a:buSzPct val="100000"/>
              <a:buFont typeface="Times New Roman" pitchFamily="18"/>
              <a:buChar char="–"/>
            </a:lvl2pPr>
            <a:lvl3pPr lvl="2">
              <a:buClr>
                <a:srgbClr val="000000"/>
              </a:buClr>
              <a:buSzPct val="100000"/>
              <a:buFont typeface="Times New Roman" pitchFamily="18"/>
              <a:buChar char="•"/>
            </a:lvl3pPr>
            <a:lvl4pPr lvl="3">
              <a:buClr>
                <a:srgbClr val="000000"/>
              </a:buClr>
              <a:buSzPct val="100000"/>
              <a:buFont typeface="Times New Roman" pitchFamily="18"/>
              <a:buChar char="–"/>
            </a:lvl4pPr>
            <a:lvl5pPr lvl="4">
              <a:buClr>
                <a:srgbClr val="000000"/>
              </a:buClr>
              <a:buSzPct val="100000"/>
              <a:buFont typeface="Times New Roman" pitchFamily="18"/>
              <a:buChar char="»"/>
            </a:lvl5pPr>
            <a:lvl6pPr lvl="5">
              <a:buClr>
                <a:srgbClr val="000000"/>
              </a:buClr>
              <a:buSzPct val="100000"/>
              <a:buFont typeface="Times New Roman" pitchFamily="18"/>
              <a:buChar char="»"/>
            </a:lvl6pPr>
            <a:lvl7pPr lvl="6">
              <a:buClr>
                <a:srgbClr val="000000"/>
              </a:buClr>
              <a:buSzPct val="100000"/>
              <a:buFont typeface="Times New Roman" pitchFamily="18"/>
              <a:buChar char="»"/>
            </a:lvl7pPr>
            <a:lvl8pPr lvl="7">
              <a:buClr>
                <a:srgbClr val="000000"/>
              </a:buClr>
              <a:buSzPct val="100000"/>
              <a:buFont typeface="Times New Roman" pitchFamily="18"/>
              <a:buChar char="»"/>
            </a:lvl8pPr>
            <a:lvl9pPr lvl="8">
              <a:buClr>
                <a:srgbClr val="000000"/>
              </a:buClr>
              <a:buSzPct val="100000"/>
              <a:buFont typeface="Times New Roman" pitchFamily="18"/>
              <a:buChar char="»"/>
            </a:lvl9pPr>
          </a:lstStyle>
          <a:p>
            <a:endParaRPr lang="en-GB" kern="1200"/>
          </a:p>
        </p:txBody>
      </p:sp>
    </p:spTree>
    <p:extLst>
      <p:ext uri="{BB962C8B-B14F-4D97-AF65-F5344CB8AC3E}">
        <p14:creationId xmlns:p14="http://schemas.microsoft.com/office/powerpoint/2010/main" val="2303912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89203061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85629206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sldNum="0" hdr="0" ftr="0" dt="0"/>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image" Target="../media/image4.jpg"/><Relationship Id="rId5" Type="http://schemas.openxmlformats.org/officeDocument/2006/relationships/image" Target="../media/image3.jpg"/><Relationship Id="rId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2.xml"/><Relationship Id="rId1" Type="http://schemas.openxmlformats.org/officeDocument/2006/relationships/slideLayout" Target="../slideLayouts/slideLayout2.xml"/><Relationship Id="rId6" Type="http://schemas.openxmlformats.org/officeDocument/2006/relationships/image" Target="../media/image4.jpg"/><Relationship Id="rId5" Type="http://schemas.openxmlformats.org/officeDocument/2006/relationships/image" Target="../media/image6.png"/><Relationship Id="rId4"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a:blip r:embed="rId3"/>
          <a:stretch>
            <a:fillRect/>
          </a:stretch>
        </a:blipFill>
        <a:effectLst/>
      </p:bgPr>
    </p:bg>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4">
            <a:lum/>
            <a:alphaModFix/>
          </a:blip>
          <a:srcRect/>
          <a:stretch>
            <a:fillRect/>
          </a:stretch>
        </p:blipFill>
        <p:spPr>
          <a:xfrm>
            <a:off x="6942575" y="5559043"/>
            <a:ext cx="1330374" cy="587161"/>
          </a:xfrm>
          <a:prstGeom prst="rect">
            <a:avLst/>
          </a:prstGeom>
          <a:noFill/>
          <a:ln>
            <a:noFill/>
          </a:ln>
        </p:spPr>
      </p:pic>
      <p:pic>
        <p:nvPicPr>
          <p:cNvPr id="5" name="Picture 4"/>
          <p:cNvPicPr>
            <a:picLocks noChangeAspect="1"/>
          </p:cNvPicPr>
          <p:nvPr/>
        </p:nvPicPr>
        <p:blipFill>
          <a:blip r:embed="rId5">
            <a:lum/>
            <a:alphaModFix/>
          </a:blip>
          <a:srcRect/>
          <a:stretch>
            <a:fillRect/>
          </a:stretch>
        </p:blipFill>
        <p:spPr>
          <a:xfrm>
            <a:off x="4902120" y="985680"/>
            <a:ext cx="3441960" cy="1808280"/>
          </a:xfrm>
          <a:prstGeom prst="rect">
            <a:avLst/>
          </a:prstGeom>
          <a:noFill/>
          <a:ln>
            <a:noFill/>
          </a:ln>
        </p:spPr>
      </p:pic>
      <p:sp>
        <p:nvSpPr>
          <p:cNvPr id="7" name="Title Placeholder 6"/>
          <p:cNvSpPr txBox="1">
            <a:spLocks noGrp="1"/>
          </p:cNvSpPr>
          <p:nvPr>
            <p:ph type="title"/>
          </p:nvPr>
        </p:nvSpPr>
        <p:spPr>
          <a:xfrm>
            <a:off x="456839" y="272520"/>
            <a:ext cx="8226360" cy="1141920"/>
          </a:xfrm>
          <a:prstGeom prst="rect">
            <a:avLst/>
          </a:prstGeom>
          <a:noFill/>
          <a:ln>
            <a:noFill/>
          </a:ln>
        </p:spPr>
        <p:txBody>
          <a:bodyPr vert="horz" lIns="0" tIns="0" rIns="0" bIns="0" anchor="ctr" anchorCtr="0" compatLnSpc="1"/>
          <a:lstStyle>
            <a:defPPr lvl="0">
              <a:buNone/>
            </a:defPPr>
            <a:lvl1pPr lvl="0">
              <a:buNone/>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endParaRPr lang="en-GB"/>
          </a:p>
        </p:txBody>
      </p:sp>
      <p:sp>
        <p:nvSpPr>
          <p:cNvPr id="8" name="Text Placeholder 7"/>
          <p:cNvSpPr txBox="1">
            <a:spLocks noGrp="1"/>
          </p:cNvSpPr>
          <p:nvPr>
            <p:ph type="body" idx="1"/>
          </p:nvPr>
        </p:nvSpPr>
        <p:spPr>
          <a:xfrm>
            <a:off x="456839" y="1604880"/>
            <a:ext cx="8226360" cy="4523400"/>
          </a:xfrm>
          <a:prstGeom prst="rect">
            <a:avLst/>
          </a:prstGeom>
          <a:noFill/>
          <a:ln>
            <a:noFill/>
          </a:ln>
        </p:spPr>
        <p:txBody>
          <a:bodyPr vert="horz" lIns="0" tIns="0" rIns="0" bIns="0" anchor="t" anchorCtr="0" compatLnSpc="1"/>
          <a:lstStyle>
            <a:defPPr marL="342720" marR="0" lvl="0" indent="-342720" algn="l" rtl="0" hangingPunct="0">
              <a:lnSpc>
                <a:spcPct val="100000"/>
              </a:lnSpc>
              <a:spcBef>
                <a:spcPts val="799"/>
              </a:spcBef>
              <a:spcAft>
                <a:spcPts val="0"/>
              </a:spcAft>
              <a:buNone/>
              <a:tabLst>
                <a:tab pos="342720" algn="l"/>
                <a:tab pos="448920" algn="l"/>
                <a:tab pos="898200" algn="l"/>
                <a:tab pos="1347480" algn="l"/>
                <a:tab pos="1796760" algn="l"/>
                <a:tab pos="2246040" algn="l"/>
                <a:tab pos="2695320" algn="l"/>
                <a:tab pos="3144600" algn="l"/>
                <a:tab pos="3593879" algn="l"/>
                <a:tab pos="4043160" algn="l"/>
                <a:tab pos="4492439" algn="l"/>
                <a:tab pos="4941360" algn="l"/>
                <a:tab pos="5390640" algn="l"/>
                <a:tab pos="5839920" algn="l"/>
                <a:tab pos="6289200" algn="l"/>
                <a:tab pos="6738479" algn="l"/>
                <a:tab pos="7187760" algn="l"/>
                <a:tab pos="7637039" algn="l"/>
                <a:tab pos="8086320" algn="l"/>
                <a:tab pos="8535600" algn="l"/>
                <a:tab pos="8984880" algn="l"/>
              </a:tabLst>
              <a:defRPr lang="en-GB" sz="3200" b="0" i="0" u="none" strike="noStrike" baseline="0">
                <a:ln>
                  <a:noFill/>
                </a:ln>
                <a:solidFill>
                  <a:srgbClr val="000000"/>
                </a:solidFill>
                <a:latin typeface="Calibri" pitchFamily="34"/>
                <a:ea typeface="SimSun" pitchFamily="2"/>
                <a:cs typeface="SimSun" pitchFamily="2"/>
              </a:defRPr>
            </a:defPPr>
            <a:lvl1pPr marL="342720" marR="0" lvl="0" indent="-342720" algn="l" rtl="0" hangingPunct="0">
              <a:lnSpc>
                <a:spcPct val="100000"/>
              </a:lnSpc>
              <a:spcBef>
                <a:spcPts val="799"/>
              </a:spcBef>
              <a:spcAft>
                <a:spcPts val="0"/>
              </a:spcAft>
              <a:buNone/>
              <a:tabLst>
                <a:tab pos="342720" algn="l"/>
                <a:tab pos="448920" algn="l"/>
                <a:tab pos="898200" algn="l"/>
                <a:tab pos="1347480" algn="l"/>
                <a:tab pos="1796760" algn="l"/>
                <a:tab pos="2246040" algn="l"/>
                <a:tab pos="2695320" algn="l"/>
                <a:tab pos="3144600" algn="l"/>
                <a:tab pos="3593879" algn="l"/>
                <a:tab pos="4043160" algn="l"/>
                <a:tab pos="4492439" algn="l"/>
                <a:tab pos="4941360" algn="l"/>
                <a:tab pos="5390640" algn="l"/>
                <a:tab pos="5839920" algn="l"/>
                <a:tab pos="6289200" algn="l"/>
                <a:tab pos="6738479" algn="l"/>
                <a:tab pos="7187760" algn="l"/>
                <a:tab pos="7637039" algn="l"/>
                <a:tab pos="8086320" algn="l"/>
                <a:tab pos="8535600" algn="l"/>
                <a:tab pos="8984880" algn="l"/>
              </a:tabLst>
              <a:defRPr lang="en-GB" sz="3200" b="0" i="0" u="none" strike="noStrike" baseline="0">
                <a:ln>
                  <a:noFill/>
                </a:ln>
                <a:solidFill>
                  <a:srgbClr val="000000"/>
                </a:solidFill>
                <a:latin typeface="Calibri" pitchFamily="34"/>
                <a:ea typeface="SimSun" pitchFamily="2"/>
                <a:cs typeface="SimSun" pitchFamily="2"/>
              </a:defRPr>
            </a:lvl1pPr>
            <a:lvl2pPr marL="742680" marR="0" lvl="1" indent="-285480" algn="l" rtl="0" hangingPunct="0">
              <a:lnSpc>
                <a:spcPct val="100000"/>
              </a:lnSpc>
              <a:spcBef>
                <a:spcPts val="697"/>
              </a:spcBef>
              <a:spcAft>
                <a:spcPts val="0"/>
              </a:spcAft>
              <a:buClr>
                <a:srgbClr val="000000"/>
              </a:buClr>
              <a:buSzPct val="100000"/>
              <a:buFont typeface="Times New Roman" pitchFamily="18"/>
              <a:buChar char="–"/>
              <a:tabLst>
                <a:tab pos="742680" algn="l"/>
                <a:tab pos="898200" algn="l"/>
                <a:tab pos="1347480" algn="l"/>
                <a:tab pos="1796760" algn="l"/>
                <a:tab pos="2246040" algn="l"/>
                <a:tab pos="2694960" algn="l"/>
                <a:tab pos="3144240" algn="l"/>
                <a:tab pos="3593520" algn="l"/>
                <a:tab pos="4042800" algn="l"/>
                <a:tab pos="4492080" algn="l"/>
                <a:tab pos="4941360" algn="l"/>
                <a:tab pos="5390640" algn="l"/>
                <a:tab pos="5839920" algn="l"/>
                <a:tab pos="6289200" algn="l"/>
                <a:tab pos="6738480" algn="l"/>
                <a:tab pos="7187759" algn="l"/>
                <a:tab pos="7637040" algn="l"/>
                <a:tab pos="8086320" algn="l"/>
                <a:tab pos="8535600" algn="l"/>
                <a:tab pos="8984880" algn="l"/>
                <a:tab pos="9434160" algn="l"/>
              </a:tabLst>
              <a:defRPr lang="en-GB" sz="2800" b="0" i="0" u="none" strike="noStrike" baseline="0">
                <a:ln>
                  <a:noFill/>
                </a:ln>
                <a:solidFill>
                  <a:srgbClr val="000000"/>
                </a:solidFill>
                <a:latin typeface="Calibri" pitchFamily="34"/>
                <a:ea typeface="SimSun" pitchFamily="2"/>
                <a:cs typeface="SimSun" pitchFamily="2"/>
              </a:defRPr>
            </a:lvl2pPr>
            <a:lvl3pPr marL="1143000" marR="0" lvl="2" indent="-228600" algn="l" rtl="0" hangingPunct="0">
              <a:lnSpc>
                <a:spcPct val="100000"/>
              </a:lnSpc>
              <a:spcBef>
                <a:spcPts val="598"/>
              </a:spcBef>
              <a:spcAft>
                <a:spcPts val="0"/>
              </a:spcAft>
              <a:buClr>
                <a:srgbClr val="000000"/>
              </a:buClr>
              <a:buSzPct val="100000"/>
              <a:buFont typeface="Times New Roman" pitchFamily="18"/>
              <a:buChar char="•"/>
              <a:tabLst>
                <a:tab pos="1143000" algn="l"/>
                <a:tab pos="1347480" algn="l"/>
                <a:tab pos="1796760" algn="l"/>
                <a:tab pos="2246040" algn="l"/>
                <a:tab pos="2695319" algn="l"/>
                <a:tab pos="3144599" algn="l"/>
                <a:tab pos="3593880" algn="l"/>
                <a:tab pos="4043160" algn="l"/>
                <a:tab pos="4492440" algn="l"/>
                <a:tab pos="4941720" algn="l"/>
                <a:tab pos="5391000" algn="l"/>
                <a:tab pos="5840279" algn="l"/>
                <a:tab pos="6289560" algn="l"/>
                <a:tab pos="6738840" algn="l"/>
                <a:tab pos="7188119" algn="l"/>
                <a:tab pos="7637400" algn="l"/>
                <a:tab pos="8086679" algn="l"/>
                <a:tab pos="8535960" algn="l"/>
                <a:tab pos="8985240" algn="l"/>
                <a:tab pos="9434160" algn="l"/>
                <a:tab pos="9883440" algn="l"/>
              </a:tabLst>
              <a:defRPr lang="en-GB" sz="2400" b="0" i="0" u="none" strike="noStrike" baseline="0">
                <a:ln>
                  <a:noFill/>
                </a:ln>
                <a:solidFill>
                  <a:srgbClr val="000000"/>
                </a:solidFill>
                <a:latin typeface="Calibri" pitchFamily="34"/>
                <a:ea typeface="SimSun" pitchFamily="2"/>
                <a:cs typeface="SimSun" pitchFamily="2"/>
              </a:defRPr>
            </a:lvl3pPr>
            <a:lvl4pPr marL="1600199" marR="0" lvl="3" indent="-228600" algn="l" rtl="0" hangingPunct="0">
              <a:lnSpc>
                <a:spcPct val="100000"/>
              </a:lnSpc>
              <a:spcBef>
                <a:spcPts val="499"/>
              </a:spcBef>
              <a:spcAft>
                <a:spcPts val="0"/>
              </a:spcAft>
              <a:buClr>
                <a:srgbClr val="000000"/>
              </a:buClr>
              <a:buSzPct val="100000"/>
              <a:buFont typeface="Times New Roman" pitchFamily="18"/>
              <a:buChar char="–"/>
              <a:tabLst>
                <a:tab pos="1600200" algn="l"/>
                <a:tab pos="1796760" algn="l"/>
                <a:tab pos="2246040" algn="l"/>
                <a:tab pos="2695320" algn="l"/>
                <a:tab pos="3144600" algn="l"/>
                <a:tab pos="3593880" algn="l"/>
                <a:tab pos="4043160" algn="l"/>
                <a:tab pos="4492439" algn="l"/>
                <a:tab pos="4941720" algn="l"/>
                <a:tab pos="5391000" algn="l"/>
                <a:tab pos="5840279" algn="l"/>
                <a:tab pos="6289560" algn="l"/>
                <a:tab pos="6738840" algn="l"/>
                <a:tab pos="7188120" algn="l"/>
                <a:tab pos="7637400" algn="l"/>
                <a:tab pos="8086680" algn="l"/>
                <a:tab pos="8535959" algn="l"/>
                <a:tab pos="8985240" algn="l"/>
                <a:tab pos="9434160" algn="l"/>
                <a:tab pos="9883440" algn="l"/>
                <a:tab pos="10332720" algn="l"/>
              </a:tabLst>
              <a:defRPr lang="en-GB" sz="2000" b="0" i="0" u="none" strike="noStrike" baseline="0">
                <a:ln>
                  <a:noFill/>
                </a:ln>
                <a:solidFill>
                  <a:srgbClr val="000000"/>
                </a:solidFill>
                <a:latin typeface="Calibri" pitchFamily="34"/>
                <a:ea typeface="SimSun" pitchFamily="2"/>
                <a:cs typeface="SimSun" pitchFamily="2"/>
              </a:defRPr>
            </a:lvl4pPr>
            <a:lvl5pPr marL="2057400" marR="0" lvl="4" indent="-228600" algn="l" rtl="0" hangingPunct="0">
              <a:lnSpc>
                <a:spcPct val="100000"/>
              </a:lnSpc>
              <a:spcBef>
                <a:spcPts val="499"/>
              </a:spcBef>
              <a:spcAft>
                <a:spcPts val="0"/>
              </a:spcAft>
              <a:buClr>
                <a:srgbClr val="000000"/>
              </a:buClr>
              <a:buSzPct val="100000"/>
              <a:buFont typeface="Times New Roman" pitchFamily="18"/>
              <a:buChar char="»"/>
              <a:tabLst>
                <a:tab pos="2057400" algn="l"/>
                <a:tab pos="2246040" algn="l"/>
                <a:tab pos="2695320" algn="l"/>
                <a:tab pos="3144600" algn="l"/>
                <a:tab pos="3593880" algn="l"/>
                <a:tab pos="4043160" algn="l"/>
                <a:tab pos="4492439" algn="l"/>
                <a:tab pos="4941720" algn="l"/>
                <a:tab pos="5391000" algn="l"/>
                <a:tab pos="5840279" algn="l"/>
                <a:tab pos="6289560" algn="l"/>
                <a:tab pos="6738840" algn="l"/>
                <a:tab pos="7188120" algn="l"/>
                <a:tab pos="7637400" algn="l"/>
                <a:tab pos="8086679" algn="l"/>
                <a:tab pos="8535959" algn="l"/>
                <a:tab pos="8985240" algn="l"/>
                <a:tab pos="9434160" algn="l"/>
                <a:tab pos="9883440" algn="l"/>
                <a:tab pos="10332719" algn="l"/>
                <a:tab pos="10782000" algn="l"/>
              </a:tabLst>
              <a:defRPr lang="en-GB" sz="2000" b="0" i="0" u="none" strike="noStrike" baseline="0">
                <a:ln>
                  <a:noFill/>
                </a:ln>
                <a:solidFill>
                  <a:srgbClr val="000000"/>
                </a:solidFill>
                <a:latin typeface="Calibri" pitchFamily="34"/>
                <a:ea typeface="SimSun" pitchFamily="2"/>
                <a:cs typeface="SimSun" pitchFamily="2"/>
              </a:defRPr>
            </a:lvl5pPr>
            <a:lvl6pPr marL="2057400" marR="0" lvl="5" indent="-228600" algn="l" rtl="0" hangingPunct="0">
              <a:lnSpc>
                <a:spcPct val="100000"/>
              </a:lnSpc>
              <a:spcBef>
                <a:spcPts val="499"/>
              </a:spcBef>
              <a:spcAft>
                <a:spcPts val="0"/>
              </a:spcAft>
              <a:buClr>
                <a:srgbClr val="000000"/>
              </a:buClr>
              <a:buSzPct val="100000"/>
              <a:buFont typeface="Times New Roman" pitchFamily="18"/>
              <a:buChar char="»"/>
              <a:tabLst>
                <a:tab pos="2057400" algn="l"/>
                <a:tab pos="2246040" algn="l"/>
                <a:tab pos="2695320" algn="l"/>
                <a:tab pos="3144600" algn="l"/>
                <a:tab pos="3593880" algn="l"/>
                <a:tab pos="4043160" algn="l"/>
                <a:tab pos="4492439" algn="l"/>
                <a:tab pos="4941720" algn="l"/>
                <a:tab pos="5391000" algn="l"/>
                <a:tab pos="5840279" algn="l"/>
                <a:tab pos="6289560" algn="l"/>
                <a:tab pos="6738840" algn="l"/>
                <a:tab pos="7188120" algn="l"/>
                <a:tab pos="7637400" algn="l"/>
                <a:tab pos="8086679" algn="l"/>
                <a:tab pos="8535959" algn="l"/>
                <a:tab pos="8985240" algn="l"/>
                <a:tab pos="9434160" algn="l"/>
                <a:tab pos="9883440" algn="l"/>
                <a:tab pos="10332719" algn="l"/>
                <a:tab pos="10782000" algn="l"/>
              </a:tabLst>
              <a:defRPr lang="en-GB" sz="2000" b="0" i="0" u="none" strike="noStrike" baseline="0">
                <a:ln>
                  <a:noFill/>
                </a:ln>
                <a:solidFill>
                  <a:srgbClr val="000000"/>
                </a:solidFill>
                <a:latin typeface="Calibri" pitchFamily="34"/>
                <a:ea typeface="SimSun" pitchFamily="2"/>
                <a:cs typeface="SimSun" pitchFamily="2"/>
              </a:defRPr>
            </a:lvl6pPr>
            <a:lvl7pPr marL="2057400" marR="0" lvl="6" indent="-228600" algn="l" rtl="0" hangingPunct="0">
              <a:lnSpc>
                <a:spcPct val="100000"/>
              </a:lnSpc>
              <a:spcBef>
                <a:spcPts val="499"/>
              </a:spcBef>
              <a:spcAft>
                <a:spcPts val="0"/>
              </a:spcAft>
              <a:buClr>
                <a:srgbClr val="000000"/>
              </a:buClr>
              <a:buSzPct val="100000"/>
              <a:buFont typeface="Times New Roman" pitchFamily="18"/>
              <a:buChar char="»"/>
              <a:tabLst>
                <a:tab pos="2057400" algn="l"/>
                <a:tab pos="2246040" algn="l"/>
                <a:tab pos="2695320" algn="l"/>
                <a:tab pos="3144600" algn="l"/>
                <a:tab pos="3593880" algn="l"/>
                <a:tab pos="4043160" algn="l"/>
                <a:tab pos="4492439" algn="l"/>
                <a:tab pos="4941720" algn="l"/>
                <a:tab pos="5391000" algn="l"/>
                <a:tab pos="5840279" algn="l"/>
                <a:tab pos="6289560" algn="l"/>
                <a:tab pos="6738840" algn="l"/>
                <a:tab pos="7188120" algn="l"/>
                <a:tab pos="7637400" algn="l"/>
                <a:tab pos="8086679" algn="l"/>
                <a:tab pos="8535959" algn="l"/>
                <a:tab pos="8985240" algn="l"/>
                <a:tab pos="9434160" algn="l"/>
                <a:tab pos="9883440" algn="l"/>
                <a:tab pos="10332719" algn="l"/>
                <a:tab pos="10782000" algn="l"/>
              </a:tabLst>
              <a:defRPr lang="en-GB" sz="2000" b="0" i="0" u="none" strike="noStrike" baseline="0">
                <a:ln>
                  <a:noFill/>
                </a:ln>
                <a:solidFill>
                  <a:srgbClr val="000000"/>
                </a:solidFill>
                <a:latin typeface="Calibri" pitchFamily="34"/>
                <a:ea typeface="SimSun" pitchFamily="2"/>
                <a:cs typeface="SimSun" pitchFamily="2"/>
              </a:defRPr>
            </a:lvl7pPr>
            <a:lvl8pPr marL="2057400" marR="0" lvl="7" indent="-228600" algn="l" rtl="0" hangingPunct="0">
              <a:lnSpc>
                <a:spcPct val="100000"/>
              </a:lnSpc>
              <a:spcBef>
                <a:spcPts val="499"/>
              </a:spcBef>
              <a:spcAft>
                <a:spcPts val="0"/>
              </a:spcAft>
              <a:buClr>
                <a:srgbClr val="000000"/>
              </a:buClr>
              <a:buSzPct val="100000"/>
              <a:buFont typeface="Times New Roman" pitchFamily="18"/>
              <a:buChar char="»"/>
              <a:tabLst>
                <a:tab pos="2057400" algn="l"/>
                <a:tab pos="2246040" algn="l"/>
                <a:tab pos="2695320" algn="l"/>
                <a:tab pos="3144600" algn="l"/>
                <a:tab pos="3593880" algn="l"/>
                <a:tab pos="4043160" algn="l"/>
                <a:tab pos="4492439" algn="l"/>
                <a:tab pos="4941720" algn="l"/>
                <a:tab pos="5391000" algn="l"/>
                <a:tab pos="5840279" algn="l"/>
                <a:tab pos="6289560" algn="l"/>
                <a:tab pos="6738840" algn="l"/>
                <a:tab pos="7188120" algn="l"/>
                <a:tab pos="7637400" algn="l"/>
                <a:tab pos="8086679" algn="l"/>
                <a:tab pos="8535959" algn="l"/>
                <a:tab pos="8985240" algn="l"/>
                <a:tab pos="9434160" algn="l"/>
                <a:tab pos="9883440" algn="l"/>
                <a:tab pos="10332719" algn="l"/>
                <a:tab pos="10782000" algn="l"/>
              </a:tabLst>
              <a:defRPr lang="en-GB" sz="2000" b="0" i="0" u="none" strike="noStrike" baseline="0">
                <a:ln>
                  <a:noFill/>
                </a:ln>
                <a:solidFill>
                  <a:srgbClr val="000000"/>
                </a:solidFill>
                <a:latin typeface="Calibri" pitchFamily="34"/>
                <a:ea typeface="SimSun" pitchFamily="2"/>
                <a:cs typeface="SimSun" pitchFamily="2"/>
              </a:defRPr>
            </a:lvl8pPr>
            <a:lvl9pPr marL="2057400" marR="0" lvl="8" indent="-228600" algn="l" rtl="0" hangingPunct="0">
              <a:lnSpc>
                <a:spcPct val="100000"/>
              </a:lnSpc>
              <a:spcBef>
                <a:spcPts val="499"/>
              </a:spcBef>
              <a:spcAft>
                <a:spcPts val="0"/>
              </a:spcAft>
              <a:buClr>
                <a:srgbClr val="000000"/>
              </a:buClr>
              <a:buSzPct val="100000"/>
              <a:buFont typeface="Times New Roman" pitchFamily="18"/>
              <a:buChar char="»"/>
              <a:tabLst>
                <a:tab pos="2057400" algn="l"/>
                <a:tab pos="2246040" algn="l"/>
                <a:tab pos="2695320" algn="l"/>
                <a:tab pos="3144600" algn="l"/>
                <a:tab pos="3593880" algn="l"/>
                <a:tab pos="4043160" algn="l"/>
                <a:tab pos="4492439" algn="l"/>
                <a:tab pos="4941720" algn="l"/>
                <a:tab pos="5391000" algn="l"/>
                <a:tab pos="5840279" algn="l"/>
                <a:tab pos="6289560" algn="l"/>
                <a:tab pos="6738840" algn="l"/>
                <a:tab pos="7188120" algn="l"/>
                <a:tab pos="7637400" algn="l"/>
                <a:tab pos="8086679" algn="l"/>
                <a:tab pos="8535959" algn="l"/>
                <a:tab pos="8985240" algn="l"/>
                <a:tab pos="9434160" algn="l"/>
                <a:tab pos="9883440" algn="l"/>
                <a:tab pos="10332719" algn="l"/>
                <a:tab pos="10782000" algn="l"/>
              </a:tabLst>
              <a:defRPr lang="en-GB" sz="2000" b="0" i="0" u="none" strike="noStrike" baseline="0">
                <a:ln>
                  <a:noFill/>
                </a:ln>
                <a:solidFill>
                  <a:srgbClr val="000000"/>
                </a:solidFill>
                <a:latin typeface="Calibri" pitchFamily="34"/>
                <a:ea typeface="SimSun" pitchFamily="2"/>
                <a:cs typeface="SimSun" pitchFamily="2"/>
              </a:defRPr>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pic>
        <p:nvPicPr>
          <p:cNvPr id="4" name="Picture 3"/>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5844991" y="5519054"/>
            <a:ext cx="977220" cy="667140"/>
          </a:xfrm>
          <a:prstGeom prst="rect">
            <a:avLst/>
          </a:prstGeom>
        </p:spPr>
      </p:pic>
      <p:sp>
        <p:nvSpPr>
          <p:cNvPr id="9" name="Text Box 2"/>
          <p:cNvSpPr txBox="1">
            <a:spLocks noChangeArrowheads="1"/>
          </p:cNvSpPr>
          <p:nvPr userDrawn="1"/>
        </p:nvSpPr>
        <p:spPr bwMode="auto">
          <a:xfrm>
            <a:off x="615042" y="5422785"/>
            <a:ext cx="4136251" cy="928589"/>
          </a:xfrm>
          <a:prstGeom prst="rect">
            <a:avLst/>
          </a:prstGeom>
          <a:noFill/>
          <a:ln w="9525">
            <a:noFill/>
            <a:miter lim="800000"/>
            <a:headEnd/>
            <a:tailEnd/>
          </a:ln>
        </p:spPr>
        <p:txBody>
          <a:bodyPr rot="0" vert="horz" wrap="square" lIns="91440" tIns="45720" rIns="91440" bIns="45720" anchor="t" anchorCtr="0">
            <a:noAutofit/>
          </a:bodyPr>
          <a:lstStyle/>
          <a:p>
            <a:pPr algn="just">
              <a:spcAft>
                <a:spcPts val="0"/>
              </a:spcAft>
            </a:pPr>
            <a:r>
              <a:rPr lang="en-GB" sz="900" dirty="0" smtClean="0">
                <a:solidFill>
                  <a:srgbClr val="808080"/>
                </a:solidFill>
                <a:latin typeface="Arial" panose="020B0604020202020204" pitchFamily="34" charset="0"/>
                <a:ea typeface="MS Mincho" panose="02020609040205080304" pitchFamily="49" charset="-128"/>
                <a:cs typeface="Times New Roman" panose="02020603050405020304" pitchFamily="18" charset="0"/>
              </a:rPr>
              <a:t>Scientix has received funding from the European Union’s H2020 research and innovation programme – project Scientix 3 (Grant agreement N. 730009), coordinated by European Schoolnet (EUN). The content of the presentation is the sole responsibility of the presenter and it does not represent the opinion of the European Commission (EC)</a:t>
            </a:r>
            <a:r>
              <a:rPr lang="en-GB" sz="900" baseline="0" dirty="0" smtClean="0">
                <a:solidFill>
                  <a:srgbClr val="808080"/>
                </a:solidFill>
                <a:latin typeface="Arial" panose="020B0604020202020204" pitchFamily="34" charset="0"/>
                <a:ea typeface="MS Mincho" panose="02020609040205080304" pitchFamily="49" charset="-128"/>
                <a:cs typeface="Times New Roman" panose="02020603050405020304" pitchFamily="18" charset="0"/>
              </a:rPr>
              <a:t> nor European Schoolnet (EUN) </a:t>
            </a:r>
            <a:r>
              <a:rPr lang="en-GB" sz="900" dirty="0" smtClean="0">
                <a:solidFill>
                  <a:srgbClr val="808080"/>
                </a:solidFill>
                <a:latin typeface="Arial" panose="020B0604020202020204" pitchFamily="34" charset="0"/>
                <a:ea typeface="MS Mincho" panose="02020609040205080304" pitchFamily="49" charset="-128"/>
                <a:cs typeface="Times New Roman" panose="02020603050405020304" pitchFamily="18" charset="0"/>
              </a:rPr>
              <a:t>and neither the EC nor EUN are responsible for any use that might be made of information contained.</a:t>
            </a:r>
            <a:endParaRPr lang="en-IE" sz="1100" dirty="0">
              <a:solidFill>
                <a:srgbClr val="808080"/>
              </a:solidFill>
              <a:effectLst/>
              <a:latin typeface="Arial" panose="020B0604020202020204" pitchFamily="34" charset="0"/>
              <a:ea typeface="MS Mincho" panose="02020609040205080304" pitchFamily="49" charset="-128"/>
              <a:cs typeface="Times New Roman" panose="02020603050405020304" pitchFamily="18" charset="0"/>
            </a:endParaRPr>
          </a:p>
        </p:txBody>
      </p:sp>
    </p:spTree>
    <p:extLst>
      <p:ext uri="{BB962C8B-B14F-4D97-AF65-F5344CB8AC3E}">
        <p14:creationId xmlns:p14="http://schemas.microsoft.com/office/powerpoint/2010/main" val="510865894"/>
      </p:ext>
    </p:extLst>
  </p:cSld>
  <p:clrMap bg1="lt1" tx1="dk1" bg2="lt2" tx2="dk2" accent1="accent1" accent2="accent2" accent3="accent3" accent4="accent4" accent5="accent5" accent6="accent6" hlink="hlink" folHlink="folHlink"/>
  <p:sldLayoutIdLst>
    <p:sldLayoutId id="2147483711" r:id="rId1"/>
  </p:sldLayoutIdLst>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txStyles>
    <p:titleStyle>
      <a:lvl1pPr marL="0" marR="0" indent="0" algn="ctr" rtl="0" hangingPunct="0">
        <a:lnSpc>
          <a:spcPct val="100000"/>
        </a:lnSpc>
        <a:spcBef>
          <a:spcPts val="0"/>
        </a:spcBef>
        <a:spcAft>
          <a:spcPts val="0"/>
        </a:spcAft>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defRPr lang="en-GB" sz="4400" b="0" i="0" u="none" strike="noStrike" baseline="0">
          <a:ln>
            <a:noFill/>
          </a:ln>
          <a:solidFill>
            <a:srgbClr val="000000"/>
          </a:solidFill>
          <a:latin typeface="Calibri" pitchFamily="34"/>
          <a:ea typeface="SimSun" pitchFamily="2"/>
        </a:defRPr>
      </a:lvl1pPr>
    </p:titleStyle>
    <p:bodyStyle>
      <a:lvl1pPr marL="342720" marR="0" indent="-342720" algn="l" rtl="0" hangingPunct="0">
        <a:lnSpc>
          <a:spcPct val="100000"/>
        </a:lnSpc>
        <a:spcBef>
          <a:spcPts val="799"/>
        </a:spcBef>
        <a:spcAft>
          <a:spcPts val="0"/>
        </a:spcAft>
        <a:tabLst>
          <a:tab pos="342720" algn="l"/>
          <a:tab pos="448920" algn="l"/>
          <a:tab pos="898200" algn="l"/>
          <a:tab pos="1347480" algn="l"/>
          <a:tab pos="1796760" algn="l"/>
          <a:tab pos="2246040" algn="l"/>
          <a:tab pos="2695320" algn="l"/>
          <a:tab pos="3144600" algn="l"/>
          <a:tab pos="3593879" algn="l"/>
          <a:tab pos="4043160" algn="l"/>
          <a:tab pos="4492439" algn="l"/>
          <a:tab pos="4941360" algn="l"/>
          <a:tab pos="5390640" algn="l"/>
          <a:tab pos="5839920" algn="l"/>
          <a:tab pos="6289200" algn="l"/>
          <a:tab pos="6738479" algn="l"/>
          <a:tab pos="7187760" algn="l"/>
          <a:tab pos="7637039" algn="l"/>
          <a:tab pos="8086320" algn="l"/>
          <a:tab pos="8535600" algn="l"/>
          <a:tab pos="8984880" algn="l"/>
        </a:tabLst>
        <a:defRPr lang="en-GB" sz="3200" b="0" i="0" u="none" strike="noStrike" baseline="0">
          <a:ln>
            <a:noFill/>
          </a:ln>
          <a:solidFill>
            <a:srgbClr val="000000"/>
          </a:solidFill>
          <a:latin typeface="Calibri" pitchFamily="34"/>
          <a:ea typeface="SimSun" pitchFamily="2"/>
        </a:defRPr>
      </a:lvl1pPr>
    </p:bodyStyle>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a:blip r:embed="rId3"/>
          <a:stretch>
            <a:fillRect/>
          </a:stretch>
        </a:blipFill>
        <a:effectLst/>
      </p:bgPr>
    </p:bg>
    <p:spTree>
      <p:nvGrpSpPr>
        <p:cNvPr id="1" name=""/>
        <p:cNvGrpSpPr/>
        <p:nvPr/>
      </p:nvGrpSpPr>
      <p:grpSpPr>
        <a:xfrm>
          <a:off x="0" y="0"/>
          <a:ext cx="0" cy="0"/>
          <a:chOff x="0" y="0"/>
          <a:chExt cx="0" cy="0"/>
        </a:xfrm>
      </p:grpSpPr>
      <p:sp>
        <p:nvSpPr>
          <p:cNvPr id="2" name="Title Placeholder 1"/>
          <p:cNvSpPr txBox="1">
            <a:spLocks noGrp="1"/>
          </p:cNvSpPr>
          <p:nvPr>
            <p:ph type="title"/>
          </p:nvPr>
        </p:nvSpPr>
        <p:spPr>
          <a:xfrm>
            <a:off x="685440" y="380880"/>
            <a:ext cx="7767720" cy="1595880"/>
          </a:xfrm>
          <a:prstGeom prst="rect">
            <a:avLst/>
          </a:prstGeom>
          <a:noFill/>
          <a:ln>
            <a:noFill/>
          </a:ln>
        </p:spPr>
        <p:txBody>
          <a:bodyPr vert="horz" lIns="50760" tIns="50760" rIns="90000" bIns="50760" anchor="ctr" anchorCtr="0" compatLnSpc="1"/>
          <a:lstStyle>
            <a:defPPr lvl="0">
              <a:buNone/>
            </a:defPPr>
            <a:lvl1pPr lvl="0">
              <a:buNone/>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endParaRPr lang="en-GB"/>
          </a:p>
        </p:txBody>
      </p:sp>
      <p:sp>
        <p:nvSpPr>
          <p:cNvPr id="3" name="Text Placeholder 2"/>
          <p:cNvSpPr txBox="1">
            <a:spLocks noGrp="1"/>
          </p:cNvSpPr>
          <p:nvPr>
            <p:ph type="body" idx="1"/>
          </p:nvPr>
        </p:nvSpPr>
        <p:spPr>
          <a:xfrm>
            <a:off x="685440" y="1981080"/>
            <a:ext cx="7767720" cy="4872600"/>
          </a:xfrm>
          <a:prstGeom prst="rect">
            <a:avLst/>
          </a:prstGeom>
          <a:noFill/>
          <a:ln>
            <a:noFill/>
          </a:ln>
        </p:spPr>
        <p:txBody>
          <a:bodyPr vert="horz" lIns="50760" tIns="50760" rIns="90000" bIns="50760" anchor="t" anchorCtr="0" compatLnSpc="1"/>
          <a:lstStyle>
            <a:defPPr marL="342720" marR="0" lvl="0" indent="-342720" algn="l" rtl="0" hangingPunct="0">
              <a:lnSpc>
                <a:spcPct val="100000"/>
              </a:lnSpc>
              <a:spcBef>
                <a:spcPts val="697"/>
              </a:spcBef>
              <a:spcAft>
                <a:spcPts val="0"/>
              </a:spcAft>
              <a:buNone/>
              <a:tabLst>
                <a:tab pos="342720" algn="l"/>
                <a:tab pos="448920" algn="l"/>
                <a:tab pos="898200" algn="l"/>
                <a:tab pos="1347480" algn="l"/>
                <a:tab pos="1796760" algn="l"/>
                <a:tab pos="2246040" algn="l"/>
                <a:tab pos="2695320" algn="l"/>
                <a:tab pos="3144600" algn="l"/>
                <a:tab pos="3593879" algn="l"/>
                <a:tab pos="4043160" algn="l"/>
                <a:tab pos="4492439" algn="l"/>
                <a:tab pos="4941360" algn="l"/>
                <a:tab pos="5390640" algn="l"/>
                <a:tab pos="5839920" algn="l"/>
                <a:tab pos="6289200" algn="l"/>
                <a:tab pos="6738479" algn="l"/>
                <a:tab pos="7187760" algn="l"/>
                <a:tab pos="7637039" algn="l"/>
                <a:tab pos="8086320" algn="l"/>
                <a:tab pos="8535600" algn="l"/>
                <a:tab pos="8984880" algn="l"/>
              </a:tabLst>
              <a:defRPr lang="en-GB" sz="3200" b="0" i="0" u="none" strike="noStrike" kern="1200" baseline="0">
                <a:ln>
                  <a:noFill/>
                </a:ln>
                <a:solidFill>
                  <a:srgbClr val="646464"/>
                </a:solidFill>
                <a:latin typeface="Arial" pitchFamily="2"/>
                <a:ea typeface="ヒラギノ角ゴ ProN W3" pitchFamily="2"/>
                <a:cs typeface="ヒラギノ角ゴ ProN W3" pitchFamily="2"/>
              </a:defRPr>
            </a:defPPr>
            <a:lvl1pPr marL="342720" marR="0" lvl="0" indent="-342720" algn="l" rtl="0" hangingPunct="0">
              <a:lnSpc>
                <a:spcPct val="100000"/>
              </a:lnSpc>
              <a:spcBef>
                <a:spcPts val="697"/>
              </a:spcBef>
              <a:spcAft>
                <a:spcPts val="0"/>
              </a:spcAft>
              <a:buNone/>
              <a:tabLst>
                <a:tab pos="342720" algn="l"/>
                <a:tab pos="448920" algn="l"/>
                <a:tab pos="898200" algn="l"/>
                <a:tab pos="1347480" algn="l"/>
                <a:tab pos="1796760" algn="l"/>
                <a:tab pos="2246040" algn="l"/>
                <a:tab pos="2695320" algn="l"/>
                <a:tab pos="3144600" algn="l"/>
                <a:tab pos="3593879" algn="l"/>
                <a:tab pos="4043160" algn="l"/>
                <a:tab pos="4492439" algn="l"/>
                <a:tab pos="4941360" algn="l"/>
                <a:tab pos="5390640" algn="l"/>
                <a:tab pos="5839920" algn="l"/>
                <a:tab pos="6289200" algn="l"/>
                <a:tab pos="6738479" algn="l"/>
                <a:tab pos="7187760" algn="l"/>
                <a:tab pos="7637039" algn="l"/>
                <a:tab pos="8086320" algn="l"/>
                <a:tab pos="8535600" algn="l"/>
                <a:tab pos="8984880" algn="l"/>
              </a:tabLst>
              <a:defRPr lang="en-GB" sz="3200" b="0" i="0" u="none" strike="noStrike" kern="1200" baseline="0">
                <a:ln>
                  <a:noFill/>
                </a:ln>
                <a:solidFill>
                  <a:srgbClr val="646464"/>
                </a:solidFill>
                <a:latin typeface="Arial" pitchFamily="2"/>
                <a:ea typeface="ヒラギノ角ゴ ProN W3" pitchFamily="2"/>
                <a:cs typeface="ヒラギノ角ゴ ProN W3" pitchFamily="2"/>
              </a:defRPr>
            </a:lvl1pPr>
            <a:lvl2pPr marL="742680" marR="0" lvl="1" indent="-285480" algn="l" rtl="0" hangingPunct="0">
              <a:lnSpc>
                <a:spcPct val="100000"/>
              </a:lnSpc>
              <a:spcBef>
                <a:spcPts val="598"/>
              </a:spcBef>
              <a:spcAft>
                <a:spcPts val="0"/>
              </a:spcAft>
              <a:buClr>
                <a:srgbClr val="000000"/>
              </a:buClr>
              <a:buSzPct val="100000"/>
              <a:buFont typeface="Times New Roman" pitchFamily="18"/>
              <a:buChar char="–"/>
              <a:tabLst>
                <a:tab pos="742680" algn="l"/>
                <a:tab pos="898200" algn="l"/>
                <a:tab pos="1347480" algn="l"/>
                <a:tab pos="1796760" algn="l"/>
                <a:tab pos="2246040" algn="l"/>
                <a:tab pos="2694960" algn="l"/>
                <a:tab pos="3144240" algn="l"/>
                <a:tab pos="3593520" algn="l"/>
                <a:tab pos="4042800" algn="l"/>
                <a:tab pos="4492080" algn="l"/>
                <a:tab pos="4941360" algn="l"/>
                <a:tab pos="5390640" algn="l"/>
                <a:tab pos="5839920" algn="l"/>
                <a:tab pos="6289200" algn="l"/>
                <a:tab pos="6738480" algn="l"/>
                <a:tab pos="7187759" algn="l"/>
                <a:tab pos="7637040" algn="l"/>
                <a:tab pos="8086320" algn="l"/>
                <a:tab pos="8535600" algn="l"/>
                <a:tab pos="8984880" algn="l"/>
                <a:tab pos="9434160" algn="l"/>
              </a:tabLst>
              <a:defRPr lang="en-GB" sz="2800" b="0" i="0" u="none" strike="noStrike" kern="1200" baseline="0">
                <a:ln>
                  <a:noFill/>
                </a:ln>
                <a:solidFill>
                  <a:srgbClr val="646464"/>
                </a:solidFill>
                <a:latin typeface="Arial" pitchFamily="2"/>
                <a:ea typeface="ヒラギノ角ゴ ProN W3" pitchFamily="2"/>
                <a:cs typeface="ヒラギノ角ゴ ProN W3" pitchFamily="2"/>
              </a:defRPr>
            </a:lvl2pPr>
            <a:lvl3pPr marL="1143000" marR="0" lvl="2" indent="-228600" algn="l" rtl="0" hangingPunct="0">
              <a:lnSpc>
                <a:spcPct val="100000"/>
              </a:lnSpc>
              <a:spcBef>
                <a:spcPts val="598"/>
              </a:spcBef>
              <a:spcAft>
                <a:spcPts val="0"/>
              </a:spcAft>
              <a:buClr>
                <a:srgbClr val="000000"/>
              </a:buClr>
              <a:buSzPct val="100000"/>
              <a:buFont typeface="Times New Roman" pitchFamily="18"/>
              <a:buChar char="•"/>
              <a:tabLst>
                <a:tab pos="1143000" algn="l"/>
                <a:tab pos="1347480" algn="l"/>
                <a:tab pos="1796760" algn="l"/>
                <a:tab pos="2246040" algn="l"/>
                <a:tab pos="2695319" algn="l"/>
                <a:tab pos="3144599" algn="l"/>
                <a:tab pos="3593880" algn="l"/>
                <a:tab pos="4043160" algn="l"/>
                <a:tab pos="4492440" algn="l"/>
                <a:tab pos="4941720" algn="l"/>
                <a:tab pos="5391000" algn="l"/>
                <a:tab pos="5840279" algn="l"/>
                <a:tab pos="6289560" algn="l"/>
                <a:tab pos="6738840" algn="l"/>
                <a:tab pos="7188119" algn="l"/>
                <a:tab pos="7637400" algn="l"/>
                <a:tab pos="8086679" algn="l"/>
                <a:tab pos="8535960" algn="l"/>
                <a:tab pos="8985240" algn="l"/>
                <a:tab pos="9434160" algn="l"/>
                <a:tab pos="9883440" algn="l"/>
              </a:tabLst>
              <a:defRPr lang="en-GB" sz="2400" b="0" i="0" u="none" strike="noStrike" kern="1200" baseline="0">
                <a:ln>
                  <a:noFill/>
                </a:ln>
                <a:solidFill>
                  <a:srgbClr val="646464"/>
                </a:solidFill>
                <a:latin typeface="Arial" pitchFamily="2"/>
                <a:ea typeface="ヒラギノ角ゴ ProN W3" pitchFamily="2"/>
                <a:cs typeface="ヒラギノ角ゴ ProN W3" pitchFamily="2"/>
              </a:defRPr>
            </a:lvl3pPr>
            <a:lvl4pPr marL="1600199" marR="0" lvl="3" indent="-228600" algn="l" rtl="0" hangingPunct="0">
              <a:lnSpc>
                <a:spcPct val="100000"/>
              </a:lnSpc>
              <a:spcBef>
                <a:spcPts val="499"/>
              </a:spcBef>
              <a:spcAft>
                <a:spcPts val="0"/>
              </a:spcAft>
              <a:buClr>
                <a:srgbClr val="000000"/>
              </a:buClr>
              <a:buSzPct val="100000"/>
              <a:buFont typeface="Times New Roman" pitchFamily="18"/>
              <a:buChar char="–"/>
              <a:tabLst>
                <a:tab pos="1600200" algn="l"/>
                <a:tab pos="1796760" algn="l"/>
                <a:tab pos="2246040" algn="l"/>
                <a:tab pos="2695320" algn="l"/>
                <a:tab pos="3144600" algn="l"/>
                <a:tab pos="3593880" algn="l"/>
                <a:tab pos="4043160" algn="l"/>
                <a:tab pos="4492439" algn="l"/>
                <a:tab pos="4941720" algn="l"/>
                <a:tab pos="5391000" algn="l"/>
                <a:tab pos="5840279" algn="l"/>
                <a:tab pos="6289560" algn="l"/>
                <a:tab pos="6738840" algn="l"/>
                <a:tab pos="7188120" algn="l"/>
                <a:tab pos="7637400" algn="l"/>
                <a:tab pos="8086680" algn="l"/>
                <a:tab pos="8535959" algn="l"/>
                <a:tab pos="8985240" algn="l"/>
                <a:tab pos="9434160" algn="l"/>
                <a:tab pos="9883440" algn="l"/>
                <a:tab pos="10332720" algn="l"/>
              </a:tabLst>
              <a:defRPr lang="en-GB" sz="2000" b="0" i="0" u="none" strike="noStrike" kern="1200" baseline="0">
                <a:ln>
                  <a:noFill/>
                </a:ln>
                <a:solidFill>
                  <a:srgbClr val="646464"/>
                </a:solidFill>
                <a:latin typeface="Arial" pitchFamily="2"/>
                <a:ea typeface="ヒラギノ角ゴ ProN W3" pitchFamily="2"/>
                <a:cs typeface="ヒラギノ角ゴ ProN W3" pitchFamily="2"/>
              </a:defRPr>
            </a:lvl4pPr>
            <a:lvl5pPr marL="2057400" marR="0" lvl="4" indent="-228600" algn="l" rtl="0" hangingPunct="0">
              <a:lnSpc>
                <a:spcPct val="100000"/>
              </a:lnSpc>
              <a:spcBef>
                <a:spcPts val="499"/>
              </a:spcBef>
              <a:spcAft>
                <a:spcPts val="0"/>
              </a:spcAft>
              <a:buClr>
                <a:srgbClr val="000000"/>
              </a:buClr>
              <a:buSzPct val="100000"/>
              <a:buFont typeface="Times New Roman" pitchFamily="18"/>
              <a:buChar char="»"/>
              <a:tabLst>
                <a:tab pos="2057400" algn="l"/>
                <a:tab pos="2246040" algn="l"/>
                <a:tab pos="2695320" algn="l"/>
                <a:tab pos="3144600" algn="l"/>
                <a:tab pos="3593880" algn="l"/>
                <a:tab pos="4043160" algn="l"/>
                <a:tab pos="4492439" algn="l"/>
                <a:tab pos="4941720" algn="l"/>
                <a:tab pos="5391000" algn="l"/>
                <a:tab pos="5840279" algn="l"/>
                <a:tab pos="6289560" algn="l"/>
                <a:tab pos="6738840" algn="l"/>
                <a:tab pos="7188120" algn="l"/>
                <a:tab pos="7637400" algn="l"/>
                <a:tab pos="8086679" algn="l"/>
                <a:tab pos="8535959" algn="l"/>
                <a:tab pos="8985240" algn="l"/>
                <a:tab pos="9434160" algn="l"/>
                <a:tab pos="9883440" algn="l"/>
                <a:tab pos="10332719" algn="l"/>
                <a:tab pos="10782000" algn="l"/>
              </a:tabLst>
              <a:defRPr lang="en-GB" sz="2000" b="0" i="0" u="none" strike="noStrike" kern="1200" baseline="0">
                <a:ln>
                  <a:noFill/>
                </a:ln>
                <a:solidFill>
                  <a:srgbClr val="646464"/>
                </a:solidFill>
                <a:latin typeface="Arial" pitchFamily="2"/>
                <a:ea typeface="ヒラギノ角ゴ ProN W3" pitchFamily="2"/>
                <a:cs typeface="ヒラギノ角ゴ ProN W3" pitchFamily="2"/>
              </a:defRPr>
            </a:lvl5pPr>
            <a:lvl6pPr marL="2057400" marR="0" lvl="5" indent="-228600" algn="l" rtl="0" hangingPunct="0">
              <a:lnSpc>
                <a:spcPct val="100000"/>
              </a:lnSpc>
              <a:spcBef>
                <a:spcPts val="499"/>
              </a:spcBef>
              <a:spcAft>
                <a:spcPts val="0"/>
              </a:spcAft>
              <a:buClr>
                <a:srgbClr val="000000"/>
              </a:buClr>
              <a:buSzPct val="100000"/>
              <a:buFont typeface="Times New Roman" pitchFamily="18"/>
              <a:buChar char="»"/>
              <a:tabLst>
                <a:tab pos="2057400" algn="l"/>
                <a:tab pos="2246040" algn="l"/>
                <a:tab pos="2695320" algn="l"/>
                <a:tab pos="3144600" algn="l"/>
                <a:tab pos="3593880" algn="l"/>
                <a:tab pos="4043160" algn="l"/>
                <a:tab pos="4492439" algn="l"/>
                <a:tab pos="4941720" algn="l"/>
                <a:tab pos="5391000" algn="l"/>
                <a:tab pos="5840279" algn="l"/>
                <a:tab pos="6289560" algn="l"/>
                <a:tab pos="6738840" algn="l"/>
                <a:tab pos="7188120" algn="l"/>
                <a:tab pos="7637400" algn="l"/>
                <a:tab pos="8086679" algn="l"/>
                <a:tab pos="8535959" algn="l"/>
                <a:tab pos="8985240" algn="l"/>
                <a:tab pos="9434160" algn="l"/>
                <a:tab pos="9883440" algn="l"/>
                <a:tab pos="10332719" algn="l"/>
                <a:tab pos="10782000" algn="l"/>
              </a:tabLst>
              <a:defRPr lang="en-GB" sz="2000" b="0" i="0" u="none" strike="noStrike" kern="1200" baseline="0">
                <a:ln>
                  <a:noFill/>
                </a:ln>
                <a:solidFill>
                  <a:srgbClr val="646464"/>
                </a:solidFill>
                <a:latin typeface="Arial" pitchFamily="2"/>
                <a:ea typeface="ヒラギノ角ゴ ProN W3" pitchFamily="2"/>
                <a:cs typeface="ヒラギノ角ゴ ProN W3" pitchFamily="2"/>
              </a:defRPr>
            </a:lvl6pPr>
            <a:lvl7pPr marL="2057400" marR="0" lvl="6" indent="-228600" algn="l" rtl="0" hangingPunct="0">
              <a:lnSpc>
                <a:spcPct val="100000"/>
              </a:lnSpc>
              <a:spcBef>
                <a:spcPts val="499"/>
              </a:spcBef>
              <a:spcAft>
                <a:spcPts val="0"/>
              </a:spcAft>
              <a:buClr>
                <a:srgbClr val="000000"/>
              </a:buClr>
              <a:buSzPct val="100000"/>
              <a:buFont typeface="Times New Roman" pitchFamily="18"/>
              <a:buChar char="»"/>
              <a:tabLst>
                <a:tab pos="2057400" algn="l"/>
                <a:tab pos="2246040" algn="l"/>
                <a:tab pos="2695320" algn="l"/>
                <a:tab pos="3144600" algn="l"/>
                <a:tab pos="3593880" algn="l"/>
                <a:tab pos="4043160" algn="l"/>
                <a:tab pos="4492439" algn="l"/>
                <a:tab pos="4941720" algn="l"/>
                <a:tab pos="5391000" algn="l"/>
                <a:tab pos="5840279" algn="l"/>
                <a:tab pos="6289560" algn="l"/>
                <a:tab pos="6738840" algn="l"/>
                <a:tab pos="7188120" algn="l"/>
                <a:tab pos="7637400" algn="l"/>
                <a:tab pos="8086679" algn="l"/>
                <a:tab pos="8535959" algn="l"/>
                <a:tab pos="8985240" algn="l"/>
                <a:tab pos="9434160" algn="l"/>
                <a:tab pos="9883440" algn="l"/>
                <a:tab pos="10332719" algn="l"/>
                <a:tab pos="10782000" algn="l"/>
              </a:tabLst>
              <a:defRPr lang="en-GB" sz="2000" b="0" i="0" u="none" strike="noStrike" kern="1200" baseline="0">
                <a:ln>
                  <a:noFill/>
                </a:ln>
                <a:solidFill>
                  <a:srgbClr val="646464"/>
                </a:solidFill>
                <a:latin typeface="Arial" pitchFamily="2"/>
                <a:ea typeface="ヒラギノ角ゴ ProN W3" pitchFamily="2"/>
                <a:cs typeface="ヒラギノ角ゴ ProN W3" pitchFamily="2"/>
              </a:defRPr>
            </a:lvl7pPr>
            <a:lvl8pPr marL="2057400" marR="0" lvl="7" indent="-228600" algn="l" rtl="0" hangingPunct="0">
              <a:lnSpc>
                <a:spcPct val="100000"/>
              </a:lnSpc>
              <a:spcBef>
                <a:spcPts val="499"/>
              </a:spcBef>
              <a:spcAft>
                <a:spcPts val="0"/>
              </a:spcAft>
              <a:buClr>
                <a:srgbClr val="000000"/>
              </a:buClr>
              <a:buSzPct val="100000"/>
              <a:buFont typeface="Times New Roman" pitchFamily="18"/>
              <a:buChar char="»"/>
              <a:tabLst>
                <a:tab pos="2057400" algn="l"/>
                <a:tab pos="2246040" algn="l"/>
                <a:tab pos="2695320" algn="l"/>
                <a:tab pos="3144600" algn="l"/>
                <a:tab pos="3593880" algn="l"/>
                <a:tab pos="4043160" algn="l"/>
                <a:tab pos="4492439" algn="l"/>
                <a:tab pos="4941720" algn="l"/>
                <a:tab pos="5391000" algn="l"/>
                <a:tab pos="5840279" algn="l"/>
                <a:tab pos="6289560" algn="l"/>
                <a:tab pos="6738840" algn="l"/>
                <a:tab pos="7188120" algn="l"/>
                <a:tab pos="7637400" algn="l"/>
                <a:tab pos="8086679" algn="l"/>
                <a:tab pos="8535959" algn="l"/>
                <a:tab pos="8985240" algn="l"/>
                <a:tab pos="9434160" algn="l"/>
                <a:tab pos="9883440" algn="l"/>
                <a:tab pos="10332719" algn="l"/>
                <a:tab pos="10782000" algn="l"/>
              </a:tabLst>
              <a:defRPr lang="en-GB" sz="2000" b="0" i="0" u="none" strike="noStrike" kern="1200" baseline="0">
                <a:ln>
                  <a:noFill/>
                </a:ln>
                <a:solidFill>
                  <a:srgbClr val="646464"/>
                </a:solidFill>
                <a:latin typeface="Arial" pitchFamily="2"/>
                <a:ea typeface="ヒラギノ角ゴ ProN W3" pitchFamily="2"/>
                <a:cs typeface="ヒラギノ角ゴ ProN W3" pitchFamily="2"/>
              </a:defRPr>
            </a:lvl8pPr>
            <a:lvl9pPr marL="2057400" marR="0" lvl="8" indent="-228600" algn="l" rtl="0" hangingPunct="0">
              <a:lnSpc>
                <a:spcPct val="100000"/>
              </a:lnSpc>
              <a:spcBef>
                <a:spcPts val="499"/>
              </a:spcBef>
              <a:spcAft>
                <a:spcPts val="0"/>
              </a:spcAft>
              <a:buClr>
                <a:srgbClr val="000000"/>
              </a:buClr>
              <a:buSzPct val="100000"/>
              <a:buFont typeface="Times New Roman" pitchFamily="18"/>
              <a:buChar char="»"/>
              <a:tabLst>
                <a:tab pos="2057400" algn="l"/>
                <a:tab pos="2246040" algn="l"/>
                <a:tab pos="2695320" algn="l"/>
                <a:tab pos="3144600" algn="l"/>
                <a:tab pos="3593880" algn="l"/>
                <a:tab pos="4043160" algn="l"/>
                <a:tab pos="4492439" algn="l"/>
                <a:tab pos="4941720" algn="l"/>
                <a:tab pos="5391000" algn="l"/>
                <a:tab pos="5840279" algn="l"/>
                <a:tab pos="6289560" algn="l"/>
                <a:tab pos="6738840" algn="l"/>
                <a:tab pos="7188120" algn="l"/>
                <a:tab pos="7637400" algn="l"/>
                <a:tab pos="8086679" algn="l"/>
                <a:tab pos="8535959" algn="l"/>
                <a:tab pos="8985240" algn="l"/>
                <a:tab pos="9434160" algn="l"/>
                <a:tab pos="9883440" algn="l"/>
                <a:tab pos="10332719" algn="l"/>
                <a:tab pos="10782000" algn="l"/>
              </a:tabLst>
              <a:defRPr lang="en-GB" sz="2000" b="0" i="0" u="none" strike="noStrike" kern="1200" baseline="0">
                <a:ln>
                  <a:noFill/>
                </a:ln>
                <a:solidFill>
                  <a:srgbClr val="646464"/>
                </a:solidFill>
                <a:latin typeface="Arial" pitchFamily="2"/>
                <a:ea typeface="ヒラギノ角ゴ ProN W3" pitchFamily="2"/>
                <a:cs typeface="ヒラギノ角ゴ ProN W3" pitchFamily="2"/>
              </a:defRPr>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6" name="Freeform 5"/>
          <p:cNvSpPr/>
          <p:nvPr/>
        </p:nvSpPr>
        <p:spPr>
          <a:xfrm>
            <a:off x="3563820" y="6026000"/>
            <a:ext cx="4824360" cy="432000"/>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0" tIns="0" rIns="0" bIns="0" anchor="ctr" anchorCtr="0" compatLnSpc="1"/>
          <a:lstStyle/>
          <a:p>
            <a:pPr algn="r">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r>
              <a:rPr lang="en-US" sz="1100" dirty="0" smtClean="0">
                <a:solidFill>
                  <a:srgbClr val="5096D0"/>
                </a:solidFill>
                <a:latin typeface="Times New Roman" pitchFamily="18"/>
                <a:ea typeface="ヒラギノ角ゴ ProN W3" pitchFamily="2"/>
                <a:cs typeface="ヒラギノ角ゴ ProN W3" pitchFamily="2"/>
              </a:rPr>
              <a:t>&lt;&lt;Presentation title&gt;&gt;| </a:t>
            </a:r>
            <a:r>
              <a:rPr lang="en-GB" sz="1100" dirty="0" smtClean="0">
                <a:solidFill>
                  <a:srgbClr val="5096D0"/>
                </a:solidFill>
                <a:latin typeface="Times New Roman" pitchFamily="18"/>
                <a:ea typeface="ヒラギノ角ゴ ProN W3" pitchFamily="2"/>
                <a:cs typeface="ヒラギノ角ゴ ProN W3" pitchFamily="2"/>
              </a:rPr>
              <a:t>&lt;&lt;Speaker name&gt;&gt;</a:t>
            </a:r>
            <a:endParaRPr lang="en-US" sz="1100" dirty="0">
              <a:solidFill>
                <a:srgbClr val="5096D0"/>
              </a:solidFill>
              <a:latin typeface="Times New Roman" pitchFamily="18"/>
              <a:ea typeface="ヒラギノ角ゴ ProN W3" pitchFamily="2"/>
              <a:cs typeface="ヒラギノ角ゴ ProN W3" pitchFamily="2"/>
            </a:endParaRPr>
          </a:p>
          <a:p>
            <a:pPr algn="r">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r>
              <a:rPr lang="en-US" sz="1100" dirty="0" smtClean="0">
                <a:solidFill>
                  <a:srgbClr val="5096D0"/>
                </a:solidFill>
                <a:latin typeface="Times New Roman" pitchFamily="18"/>
                <a:ea typeface="ヒラギノ角ゴ ProN W3" pitchFamily="2"/>
                <a:cs typeface="ヒラギノ角ゴ ProN W3" pitchFamily="2"/>
              </a:rPr>
              <a:t>&lt;&lt;Date&gt;&gt; </a:t>
            </a:r>
            <a:r>
              <a:rPr lang="en-US" sz="1100" dirty="0">
                <a:solidFill>
                  <a:srgbClr val="5096D0"/>
                </a:solidFill>
                <a:latin typeface="Times New Roman" pitchFamily="18"/>
                <a:ea typeface="ヒラギノ角ゴ ProN W3" pitchFamily="2"/>
                <a:cs typeface="ヒラギノ角ゴ ProN W3" pitchFamily="2"/>
              </a:rPr>
              <a:t>| </a:t>
            </a:r>
            <a:r>
              <a:rPr lang="en-US" sz="1100" dirty="0" smtClean="0">
                <a:solidFill>
                  <a:srgbClr val="5096D0"/>
                </a:solidFill>
                <a:latin typeface="Times New Roman" pitchFamily="18"/>
                <a:ea typeface="ヒラギノ角ゴ ProN W3" pitchFamily="2"/>
                <a:cs typeface="ヒラギノ角ゴ ProN W3" pitchFamily="2"/>
              </a:rPr>
              <a:t>&lt;&lt;City&gt;&gt;</a:t>
            </a:r>
          </a:p>
          <a:p>
            <a:pPr algn="r">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r>
              <a:rPr lang="en-US" sz="1100" dirty="0" smtClean="0">
                <a:solidFill>
                  <a:srgbClr val="5096D0"/>
                </a:solidFill>
                <a:latin typeface="Times New Roman" pitchFamily="18"/>
                <a:ea typeface="ヒラギノ角ゴ ProN W3" pitchFamily="2"/>
                <a:cs typeface="ヒラギノ角ゴ ProN W3" pitchFamily="2"/>
              </a:rPr>
              <a:t>&lt;&lt;Name of event&gt;&gt;</a:t>
            </a:r>
            <a:endParaRPr lang="en-US" sz="1100" dirty="0">
              <a:solidFill>
                <a:srgbClr val="5096D0"/>
              </a:solidFill>
              <a:latin typeface="Times New Roman" pitchFamily="18"/>
              <a:ea typeface="ヒラギノ角ゴ ProN W3" pitchFamily="2"/>
              <a:cs typeface="ヒラギノ角ゴ ProN W3" pitchFamily="2"/>
            </a:endParaRPr>
          </a:p>
        </p:txBody>
      </p:sp>
      <p:sp>
        <p:nvSpPr>
          <p:cNvPr id="7" name="Freeform 6"/>
          <p:cNvSpPr/>
          <p:nvPr/>
        </p:nvSpPr>
        <p:spPr>
          <a:xfrm>
            <a:off x="7884900" y="6542040"/>
            <a:ext cx="503280" cy="285840"/>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0" tIns="0" rIns="0" bIns="0" anchor="ctr" anchorCtr="0" compatLnSpc="1"/>
          <a:lstStyle/>
          <a:p>
            <a:pPr algn="r">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fld id="{501BAFDD-8BED-4A7E-8A1F-C3EA4DA7459F}" type="slidenum">
              <a:rPr sz="1200">
                <a:solidFill>
                  <a:srgbClr val="4DA0D4"/>
                </a:solidFill>
              </a:rPr>
              <a:pPr algn="r">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t>‹#›</a:t>
            </a:fld>
            <a:endParaRPr lang="en-US" sz="1100" dirty="0">
              <a:solidFill>
                <a:srgbClr val="4DA0D4"/>
              </a:solidFill>
              <a:latin typeface="Arial" pitchFamily="18"/>
              <a:ea typeface="ヒラギノ角ゴ ProN W3" pitchFamily="2"/>
              <a:cs typeface="ヒラギノ角ゴ ProN W3" pitchFamily="2"/>
            </a:endParaRPr>
          </a:p>
        </p:txBody>
      </p:sp>
      <p:pic>
        <p:nvPicPr>
          <p:cNvPr id="8" name="Picture 7"/>
          <p:cNvPicPr>
            <a:picLocks noChangeAspect="1"/>
          </p:cNvPicPr>
          <p:nvPr/>
        </p:nvPicPr>
        <p:blipFill>
          <a:blip r:embed="rId4">
            <a:lum/>
            <a:alphaModFix/>
          </a:blip>
          <a:srcRect/>
          <a:stretch>
            <a:fillRect/>
          </a:stretch>
        </p:blipFill>
        <p:spPr>
          <a:xfrm>
            <a:off x="185605" y="162181"/>
            <a:ext cx="1152360" cy="433079"/>
          </a:xfrm>
          <a:prstGeom prst="rect">
            <a:avLst/>
          </a:prstGeom>
          <a:noFill/>
          <a:ln>
            <a:noFill/>
          </a:ln>
        </p:spPr>
      </p:pic>
      <p:grpSp>
        <p:nvGrpSpPr>
          <p:cNvPr id="18" name="Group 17"/>
          <p:cNvGrpSpPr/>
          <p:nvPr userDrawn="1"/>
        </p:nvGrpSpPr>
        <p:grpSpPr>
          <a:xfrm>
            <a:off x="297242" y="6013456"/>
            <a:ext cx="1976058" cy="504000"/>
            <a:chOff x="297242" y="6013456"/>
            <a:chExt cx="1976058" cy="504000"/>
          </a:xfrm>
        </p:grpSpPr>
        <p:sp>
          <p:nvSpPr>
            <p:cNvPr id="17" name="Rectangle 16"/>
            <p:cNvSpPr/>
            <p:nvPr userDrawn="1"/>
          </p:nvSpPr>
          <p:spPr>
            <a:xfrm>
              <a:off x="1191732" y="6013456"/>
              <a:ext cx="1081568" cy="504000"/>
            </a:xfrm>
            <a:prstGeom prst="rect">
              <a:avLst/>
            </a:prstGeom>
            <a:solidFill>
              <a:srgbClr val="C2D6EF"/>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pic>
          <p:nvPicPr>
            <p:cNvPr id="5" name="Picture 4"/>
            <p:cNvPicPr>
              <a:picLocks noChangeAspect="1"/>
            </p:cNvPicPr>
            <p:nvPr/>
          </p:nvPicPr>
          <p:blipFill>
            <a:blip r:embed="rId5">
              <a:lum/>
              <a:alphaModFix/>
            </a:blip>
            <a:srcRect/>
            <a:stretch>
              <a:fillRect/>
            </a:stretch>
          </p:blipFill>
          <p:spPr>
            <a:xfrm>
              <a:off x="1229832" y="6051400"/>
              <a:ext cx="977561" cy="432000"/>
            </a:xfrm>
            <a:prstGeom prst="rect">
              <a:avLst/>
            </a:prstGeom>
            <a:noFill/>
            <a:ln>
              <a:noFill/>
            </a:ln>
          </p:spPr>
        </p:pic>
        <p:pic>
          <p:nvPicPr>
            <p:cNvPr id="16" name="Picture 15"/>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297242" y="6013457"/>
              <a:ext cx="714575" cy="487835"/>
            </a:xfrm>
            <a:prstGeom prst="rect">
              <a:avLst/>
            </a:prstGeom>
          </p:spPr>
        </p:pic>
      </p:grpSp>
    </p:spTree>
    <p:extLst>
      <p:ext uri="{BB962C8B-B14F-4D97-AF65-F5344CB8AC3E}">
        <p14:creationId xmlns:p14="http://schemas.microsoft.com/office/powerpoint/2010/main" val="12781114"/>
      </p:ext>
    </p:extLst>
  </p:cSld>
  <p:clrMap bg1="lt1" tx1="dk1" bg2="lt2" tx2="dk2" accent1="accent1" accent2="accent2" accent3="accent3" accent4="accent4" accent5="accent5" accent6="accent6" hlink="hlink" folHlink="folHlink"/>
  <p:sldLayoutIdLst>
    <p:sldLayoutId id="2147483735" r:id="rId1"/>
  </p:sldLayoutIdLst>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txStyles>
    <p:titleStyle>
      <a:lvl1pPr marL="0" marR="0" indent="0" algn="l" rtl="0" hangingPunct="0">
        <a:lnSpc>
          <a:spcPct val="100000"/>
        </a:lnSpc>
        <a:spcBef>
          <a:spcPts val="0"/>
        </a:spcBef>
        <a:spcAft>
          <a:spcPts val="0"/>
        </a:spcAft>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defRPr lang="en-GB" sz="3600" b="0" i="0" u="none" strike="noStrike" kern="1200" baseline="0">
          <a:ln>
            <a:noFill/>
          </a:ln>
          <a:solidFill>
            <a:srgbClr val="011D33"/>
          </a:solidFill>
          <a:latin typeface="Arial Bold" pitchFamily="18"/>
        </a:defRPr>
      </a:lvl1pPr>
    </p:titleStyle>
    <p:bodyStyle>
      <a:lvl1pPr marL="342720" marR="0" indent="-342720" algn="l" rtl="0" hangingPunct="0">
        <a:lnSpc>
          <a:spcPct val="100000"/>
        </a:lnSpc>
        <a:spcBef>
          <a:spcPts val="697"/>
        </a:spcBef>
        <a:spcAft>
          <a:spcPts val="0"/>
        </a:spcAft>
        <a:tabLst>
          <a:tab pos="342720" algn="l"/>
          <a:tab pos="448920" algn="l"/>
          <a:tab pos="898200" algn="l"/>
          <a:tab pos="1347480" algn="l"/>
          <a:tab pos="1796760" algn="l"/>
          <a:tab pos="2246040" algn="l"/>
          <a:tab pos="2695320" algn="l"/>
          <a:tab pos="3144600" algn="l"/>
          <a:tab pos="3593879" algn="l"/>
          <a:tab pos="4043160" algn="l"/>
          <a:tab pos="4492439" algn="l"/>
          <a:tab pos="4941360" algn="l"/>
          <a:tab pos="5390640" algn="l"/>
          <a:tab pos="5839920" algn="l"/>
          <a:tab pos="6289200" algn="l"/>
          <a:tab pos="6738479" algn="l"/>
          <a:tab pos="7187760" algn="l"/>
          <a:tab pos="7637039" algn="l"/>
          <a:tab pos="8086320" algn="l"/>
          <a:tab pos="8535600" algn="l"/>
          <a:tab pos="8984880" algn="l"/>
        </a:tabLst>
        <a:defRPr lang="en-GB" sz="3200" b="0" i="0" u="none" strike="noStrike" kern="1200" baseline="0">
          <a:ln>
            <a:noFill/>
          </a:ln>
          <a:solidFill>
            <a:srgbClr val="646464"/>
          </a:solidFill>
          <a:latin typeface="Arial" pitchFamily="18"/>
        </a:defRPr>
      </a:lvl1pPr>
    </p:bodyStyle>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1"/>
          <p:cNvSpPr/>
          <p:nvPr/>
        </p:nvSpPr>
        <p:spPr>
          <a:xfrm>
            <a:off x="0" y="2709728"/>
            <a:ext cx="8243999" cy="1692040"/>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0000" tIns="46800" rIns="90000" bIns="46800" anchor="t" anchorCtr="0" compatLnSpc="1"/>
          <a:lstStyle/>
          <a:p>
            <a:pPr marL="342720" indent="-338040" algn="r">
              <a:spcBef>
                <a:spcPts val="899"/>
              </a:spcBef>
              <a:tabLst>
                <a:tab pos="342720" algn="l"/>
                <a:tab pos="791639" algn="l"/>
                <a:tab pos="1240919" algn="l"/>
                <a:tab pos="1690200" algn="l"/>
                <a:tab pos="2139480" algn="l"/>
                <a:tab pos="2588760" algn="l"/>
                <a:tab pos="3038040" algn="l"/>
                <a:tab pos="3487320" algn="l"/>
                <a:tab pos="3936600" algn="l"/>
                <a:tab pos="4385879" algn="l"/>
                <a:tab pos="4835160" algn="l"/>
                <a:tab pos="5284439" algn="l"/>
                <a:tab pos="5733720" algn="l"/>
                <a:tab pos="6183000" algn="l"/>
                <a:tab pos="6632280" algn="l"/>
                <a:tab pos="7081560" algn="l"/>
                <a:tab pos="7530840" algn="l"/>
                <a:tab pos="7980120" algn="l"/>
                <a:tab pos="8429399" algn="l"/>
                <a:tab pos="8878680" algn="l"/>
                <a:tab pos="9327960" algn="l"/>
              </a:tabLst>
            </a:pPr>
            <a:r>
              <a:rPr lang="en-GB" sz="4000" b="1" dirty="0" smtClean="0">
                <a:solidFill>
                  <a:schemeClr val="tx2"/>
                </a:solidFill>
                <a:latin typeface="Arial" pitchFamily="18"/>
                <a:ea typeface="Arial" pitchFamily="2"/>
                <a:cs typeface="Arial" pitchFamily="2"/>
              </a:rPr>
              <a:t>Scientix, the community for science education in Europe</a:t>
            </a:r>
            <a:endParaRPr lang="en-GB" sz="2800" b="1" dirty="0">
              <a:solidFill>
                <a:srgbClr val="00B0F0"/>
              </a:solidFill>
              <a:latin typeface="Arial" pitchFamily="18"/>
              <a:ea typeface="Arial" pitchFamily="2"/>
              <a:cs typeface="Arial" pitchFamily="2"/>
            </a:endParaRPr>
          </a:p>
          <a:p>
            <a:pPr marL="342720" indent="-338040" algn="r">
              <a:spcBef>
                <a:spcPts val="899"/>
              </a:spcBef>
              <a:tabLst>
                <a:tab pos="342720" algn="l"/>
                <a:tab pos="791639" algn="l"/>
                <a:tab pos="1240919" algn="l"/>
                <a:tab pos="1690200" algn="l"/>
                <a:tab pos="2139480" algn="l"/>
                <a:tab pos="2588760" algn="l"/>
                <a:tab pos="3038040" algn="l"/>
                <a:tab pos="3487320" algn="l"/>
                <a:tab pos="3936600" algn="l"/>
                <a:tab pos="4385879" algn="l"/>
                <a:tab pos="4835160" algn="l"/>
                <a:tab pos="5284439" algn="l"/>
                <a:tab pos="5733720" algn="l"/>
                <a:tab pos="6183000" algn="l"/>
                <a:tab pos="6632280" algn="l"/>
                <a:tab pos="7081560" algn="l"/>
                <a:tab pos="7530840" algn="l"/>
                <a:tab pos="7980120" algn="l"/>
                <a:tab pos="8429399" algn="l"/>
                <a:tab pos="8878680" algn="l"/>
                <a:tab pos="9327960" algn="l"/>
              </a:tabLst>
            </a:pPr>
            <a:endParaRPr lang="en-IE" sz="3200" b="1" dirty="0">
              <a:solidFill>
                <a:srgbClr val="10B2E0"/>
              </a:solidFill>
              <a:latin typeface="Arial" pitchFamily="18"/>
              <a:ea typeface="Arial" pitchFamily="2"/>
              <a:cs typeface="Arial" pitchFamily="2"/>
            </a:endParaRPr>
          </a:p>
        </p:txBody>
      </p:sp>
      <p:sp>
        <p:nvSpPr>
          <p:cNvPr id="3" name="Freeform 2"/>
          <p:cNvSpPr/>
          <p:nvPr/>
        </p:nvSpPr>
        <p:spPr>
          <a:xfrm>
            <a:off x="2268360" y="3789360"/>
            <a:ext cx="5975640" cy="647640"/>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none" lIns="90000" tIns="46800" rIns="90000" bIns="46800" anchor="ctr" anchorCtr="0" compatLnSpc="1"/>
          <a:lstStyle/>
          <a:p>
            <a:pPr>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endParaRPr lang="en-GB" sz="1200">
              <a:solidFill>
                <a:srgbClr val="FFFFFF"/>
              </a:solidFill>
              <a:latin typeface="Arial" pitchFamily="18"/>
              <a:ea typeface="SimSun" pitchFamily="2"/>
              <a:cs typeface="SimSun" pitchFamily="2"/>
            </a:endParaRPr>
          </a:p>
        </p:txBody>
      </p:sp>
    </p:spTree>
    <p:extLst>
      <p:ext uri="{BB962C8B-B14F-4D97-AF65-F5344CB8AC3E}">
        <p14:creationId xmlns:p14="http://schemas.microsoft.com/office/powerpoint/2010/main" val="126230781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lum/>
            <a:alphaModFix/>
          </a:blip>
          <a:srcRect/>
          <a:stretch>
            <a:fillRect/>
          </a:stretch>
        </p:blipFill>
        <p:spPr>
          <a:xfrm>
            <a:off x="735" y="539640"/>
            <a:ext cx="9144000" cy="4799160"/>
          </a:xfrm>
          <a:prstGeom prst="rect">
            <a:avLst/>
          </a:prstGeom>
          <a:noFill/>
          <a:ln>
            <a:noFill/>
          </a:ln>
        </p:spPr>
      </p:pic>
      <p:sp>
        <p:nvSpPr>
          <p:cNvPr id="3" name="Freeform 2"/>
          <p:cNvSpPr/>
          <p:nvPr/>
        </p:nvSpPr>
        <p:spPr>
          <a:xfrm>
            <a:off x="4680000" y="55440"/>
            <a:ext cx="4500360" cy="700200"/>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0000" tIns="45000" rIns="90000" bIns="45000" anchor="t" anchorCtr="0" compatLnSpc="1"/>
          <a:lstStyle/>
          <a:p>
            <a:pPr>
              <a:spcBef>
                <a:spcPts val="448"/>
              </a:spcBef>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r>
              <a:rPr lang="fr-BE" sz="4000" b="1" dirty="0">
                <a:solidFill>
                  <a:srgbClr val="0177C1"/>
                </a:solidFill>
                <a:latin typeface="Arial" pitchFamily="18"/>
                <a:ea typeface="ヒラギノ角ゴ ProN W3" pitchFamily="2"/>
                <a:cs typeface="ヒラギノ角ゴ ProN W3" pitchFamily="2"/>
              </a:rPr>
              <a:t>http://scientix.eu</a:t>
            </a:r>
          </a:p>
        </p:txBody>
      </p:sp>
    </p:spTree>
    <p:extLst>
      <p:ext uri="{BB962C8B-B14F-4D97-AF65-F5344CB8AC3E}">
        <p14:creationId xmlns:p14="http://schemas.microsoft.com/office/powerpoint/2010/main" val="232749014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8901960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61907241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theme/theme1.xml><?xml version="1.0" encoding="utf-8"?>
<a:theme xmlns:a="http://schemas.openxmlformats.org/drawingml/2006/main" name="Defaul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itle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3.xml><?xml version="1.0" encoding="utf-8"?>
<ct:contentTypeSchema xmlns:ct="http://schemas.microsoft.com/office/2006/metadata/contentType" xmlns:ma="http://schemas.microsoft.com/office/2006/metadata/properties/metaAttributes" ct:_="" ma:_="" ma:contentTypeName="Document" ma:contentTypeID="0x0101007404A80D44CF8E4CA6523EF81EDB643B" ma:contentTypeVersion="45" ma:contentTypeDescription="Create a new document." ma:contentTypeScope="" ma:versionID="32585736bd81ab7687b04990653f11b8">
  <xsd:schema xmlns:xsd="http://www.w3.org/2001/XMLSchema" xmlns:xs="http://www.w3.org/2001/XMLSchema" xmlns:p="http://schemas.microsoft.com/office/2006/metadata/properties" xmlns:ns1="http://schemas.microsoft.com/sharepoint/v3" xmlns:ns2="f71a82e9-6e7c-42e0-9e82-8aeef2368e32" targetNamespace="http://schemas.microsoft.com/office/2006/metadata/properties" ma:root="true" ma:fieldsID="ce0207e53f1f299c44c6f13a1dd38318" ns1:_="" ns2:_="">
    <xsd:import namespace="http://schemas.microsoft.com/sharepoint/v3"/>
    <xsd:import namespace="f71a82e9-6e7c-42e0-9e82-8aeef2368e32"/>
    <xsd:element name="properties">
      <xsd:complexType>
        <xsd:sequence>
          <xsd:element name="documentManagement">
            <xsd:complexType>
              <xsd:all>
                <xsd:element ref="ns2:Update_x0020_Schedule" minOccurs="0"/>
                <xsd:element ref="ns2:Document_x0020_Owner" minOccurs="0"/>
                <xsd:element ref="ns2:Expiration_x0020_Date0" minOccurs="0"/>
                <xsd:element ref="ns2:Link" minOccurs="0"/>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12" nillable="true" ma:displayName="Scheduling Start Date" ma:description="" ma:hidden="true" ma:internalName="PublishingStartDate">
      <xsd:simpleType>
        <xsd:restriction base="dms:Unknown"/>
      </xsd:simpleType>
    </xsd:element>
    <xsd:element name="PublishingExpirationDate" ma:index="13" nillable="true" ma:displayName="Scheduling End Date" ma:description=""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f71a82e9-6e7c-42e0-9e82-8aeef2368e32" elementFormDefault="qualified">
    <xsd:import namespace="http://schemas.microsoft.com/office/2006/documentManagement/types"/>
    <xsd:import namespace="http://schemas.microsoft.com/office/infopath/2007/PartnerControls"/>
    <xsd:element name="Update_x0020_Schedule" ma:index="8" nillable="true" ma:displayName="Update Schedule" ma:default="Select:" ma:format="Dropdown" ma:internalName="Update_x0020_Schedule">
      <xsd:simpleType>
        <xsd:restriction base="dms:Choice">
          <xsd:enumeration value="Select:"/>
          <xsd:enumeration value="Quarterly"/>
          <xsd:enumeration value="Semi-annual"/>
          <xsd:enumeration value="Annual"/>
        </xsd:restriction>
      </xsd:simpleType>
    </xsd:element>
    <xsd:element name="Document_x0020_Owner" ma:index="9" nillable="true" ma:displayName="Document Owner" ma:list="UserInfo" ma:SharePointGroup="0" ma:internalName="Document_x0020_Owner" ma:showField="EMail">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Expiration_x0020_Date0" ma:index="10" nillable="true" ma:displayName="Expiration Date" ma:format="DateOnly" ma:internalName="Expiration_x0020_Date0">
      <xsd:simpleType>
        <xsd:restriction base="dms:DateTime"/>
      </xsd:simpleType>
    </xsd:element>
    <xsd:element name="Link" ma:index="11" nillable="true" ma:displayName="Link" ma:format="Hyperlink" ma:internalName="Link">
      <xsd:complexType>
        <xsd:complexContent>
          <xsd:extension base="dms:URL">
            <xsd:sequence>
              <xsd:element name="Url" type="dms:ValidUrl" minOccurs="0" nillable="true"/>
              <xsd:element name="Description" type="xsd:string"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p:properties xmlns:p="http://schemas.microsoft.com/office/2006/metadata/properties" xmlns:xsi="http://www.w3.org/2001/XMLSchema-instance" xmlns:pc="http://schemas.microsoft.com/office/infopath/2007/PartnerControls">
  <documentManagement>
    <Update_x0020_Schedule xmlns="f71a82e9-6e7c-42e0-9e82-8aeef2368e32">Annual</Update_x0020_Schedule>
    <Expiration_x0020_Date0 xmlns="f71a82e9-6e7c-42e0-9e82-8aeef2368e32">2014-01-07T08:00:00+00:00</Expiration_x0020_Date0>
    <Document_x0020_Owner xmlns="f71a82e9-6e7c-42e0-9e82-8aeef2368e32">
      <UserInfo>
        <DisplayName>Parikh, Jyoti N</DisplayName>
        <AccountId>21</AccountId>
        <AccountType/>
      </UserInfo>
    </Document_x0020_Owner>
    <Link xmlns="f71a82e9-6e7c-42e0-9e82-8aeef2368e32">
      <Url xsi:nil="true"/>
      <Description xsi:nil="true"/>
    </Link>
    <PublishingExpirationDate xmlns="http://schemas.microsoft.com/sharepoint/v3" xsi:nil="true"/>
    <PublishingStartDate xmlns="http://schemas.microsoft.com/sharepoint/v3" xsi:nil="true"/>
  </documentManagement>
</p:properties>
</file>

<file path=customXml/item5.xml><?xml version="1.0" encoding="utf-8"?>
<?mso-contentType ?>
<PolicyDirtyBag xmlns="microsoft.office.server.policy.changes">
  <Microsoft.Office.RecordsManagement.PolicyFeatures.Expiration op="Delete"/>
</PolicyDirtyBag>
</file>

<file path=customXml/itemProps1.xml><?xml version="1.0" encoding="utf-8"?>
<ds:datastoreItem xmlns:ds="http://schemas.openxmlformats.org/officeDocument/2006/customXml" ds:itemID="{5F022738-F492-4B85-B63E-2E16042E086C}">
  <ds:schemaRefs>
    <ds:schemaRef ds:uri="http://schemas.microsoft.com/sharepoint/v3/contenttype/forms"/>
  </ds:schemaRefs>
</ds:datastoreItem>
</file>

<file path=customXml/itemProps2.xml><?xml version="1.0" encoding="utf-8"?>
<ds:datastoreItem xmlns:ds="http://schemas.openxmlformats.org/officeDocument/2006/customXml" ds:itemID="{ED1EBD37-B39F-4123-BE21-D58D3621F1E9}">
  <ds:schemaRefs>
    <ds:schemaRef ds:uri="http://schemas.microsoft.com/sharepoint/events"/>
  </ds:schemaRefs>
</ds:datastoreItem>
</file>

<file path=customXml/itemProps3.xml><?xml version="1.0" encoding="utf-8"?>
<ds:datastoreItem xmlns:ds="http://schemas.openxmlformats.org/officeDocument/2006/customXml" ds:itemID="{4D287433-EA0C-4F36-9535-9D4F35EC5AA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f71a82e9-6e7c-42e0-9e82-8aeef2368e3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4A2721DF-2BB7-4C2B-8CBA-FA83B9C9AC70}">
  <ds:schemaRefs>
    <ds:schemaRef ds:uri="http://schemas.microsoft.com/office/2006/documentManagement/types"/>
    <ds:schemaRef ds:uri="http://purl.org/dc/elements/1.1/"/>
    <ds:schemaRef ds:uri="http://schemas.microsoft.com/office/2006/metadata/properties"/>
    <ds:schemaRef ds:uri="f71a82e9-6e7c-42e0-9e82-8aeef2368e32"/>
    <ds:schemaRef ds:uri="http://schemas.microsoft.com/sharepoint/v3"/>
    <ds:schemaRef ds:uri="http://purl.org/dc/terms/"/>
    <ds:schemaRef ds:uri="http://schemas.openxmlformats.org/package/2006/metadata/core-properties"/>
    <ds:schemaRef ds:uri="http://purl.org/dc/dcmitype/"/>
    <ds:schemaRef ds:uri="http://schemas.microsoft.com/office/infopath/2007/PartnerControls"/>
    <ds:schemaRef ds:uri="http://www.w3.org/XML/1998/namespace"/>
  </ds:schemaRefs>
</ds:datastoreItem>
</file>

<file path=customXml/itemProps5.xml><?xml version="1.0" encoding="utf-8"?>
<ds:datastoreItem xmlns:ds="http://schemas.openxmlformats.org/officeDocument/2006/customXml" ds:itemID="{531080F7-1CAE-4267-B58C-51C414AD59EA}">
  <ds:schemaRefs>
    <ds:schemaRef ds:uri="microsoft.office.server.policy.changes"/>
  </ds:schemaRefs>
</ds:datastoreItem>
</file>

<file path=docProps/app.xml><?xml version="1.0" encoding="utf-8"?>
<Properties xmlns="http://schemas.openxmlformats.org/officeDocument/2006/extended-properties" xmlns:vt="http://schemas.openxmlformats.org/officeDocument/2006/docPropsVTypes">
  <Template>12-545_Education-PPT-template_r00.potx</Template>
  <TotalTime>4854</TotalTime>
  <Words>14</Words>
  <Application>Microsoft Office PowerPoint</Application>
  <PresentationFormat>On-screen Show (4:3)</PresentationFormat>
  <Paragraphs>4</Paragraphs>
  <Slides>4</Slides>
  <Notes>2</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4</vt:i4>
      </vt:variant>
    </vt:vector>
  </HeadingPairs>
  <TitlesOfParts>
    <vt:vector size="13" baseType="lpstr">
      <vt:lpstr>SimSun</vt:lpstr>
      <vt:lpstr>Arial</vt:lpstr>
      <vt:lpstr>Arial Bold</vt:lpstr>
      <vt:lpstr>Calibri</vt:lpstr>
      <vt:lpstr>MS Mincho</vt:lpstr>
      <vt:lpstr>Times New Roman</vt:lpstr>
      <vt:lpstr>ヒラギノ角ゴ ProN W3</vt:lpstr>
      <vt:lpstr>Default</vt:lpstr>
      <vt:lpstr>Title1</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Editable Intel® Education powerpoint template</dc:title>
  <dc:creator>Peter</dc:creator>
  <cp:lastModifiedBy>Noëlle Billon</cp:lastModifiedBy>
  <cp:revision>429</cp:revision>
  <cp:lastPrinted>2012-12-19T19:03:25Z</cp:lastPrinted>
  <dcterms:created xsi:type="dcterms:W3CDTF">2011-09-21T21:32:16Z</dcterms:created>
  <dcterms:modified xsi:type="dcterms:W3CDTF">2017-01-06T10:15:45Z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0x0101007404A80D44CF8E4CA6523EF81EDB643B</vt:lpwstr>
  </property>
  <property fmtid="{D5CDD505-2E9C-101B-9397-08002B2CF9AE}" pid="3" name="ItemRetentionFormula">
    <vt:lpwstr/>
  </property>
  <property fmtid="{D5CDD505-2E9C-101B-9397-08002B2CF9AE}" pid="4" name="_dlc_policyId">
    <vt:lpwstr/>
  </property>
  <property fmtid="{D5CDD505-2E9C-101B-9397-08002B2CF9AE}" pid="5" name="_dlc_DocIdItemGuid">
    <vt:lpwstr>ae7fac2a-9446-419c-a5c3-e772b28455d3</vt:lpwstr>
  </property>
  <property fmtid="{D5CDD505-2E9C-101B-9397-08002B2CF9AE}" pid="6" name="_dlc_DocId">
    <vt:lpwstr>4E32A3N3VKVZ-5-569</vt:lpwstr>
  </property>
  <property fmtid="{D5CDD505-2E9C-101B-9397-08002B2CF9AE}" pid="7" name="_dlc_DocIdUrl">
    <vt:lpwstr>https://sharepoint.amr.ith.intel.com/sites/MrktToolkit/_layouts/DocIdRedir.aspx?ID=4E32A3N3VKVZ-5-569, 4E32A3N3VKVZ-5-569</vt:lpwstr>
  </property>
</Properties>
</file>