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3" r:id="rId5"/>
    <p:sldId id="262" r:id="rId6"/>
    <p:sldId id="260" r:id="rId7"/>
    <p:sldId id="264" r:id="rId8"/>
    <p:sldId id="265" r:id="rId9"/>
    <p:sldId id="266" r:id="rId10"/>
    <p:sldId id="267" r:id="rId11"/>
    <p:sldId id="268" r:id="rId12"/>
    <p:sldId id="270" r:id="rId13"/>
    <p:sldId id="272" r:id="rId14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580B-9BD5-47AE-925B-71E4FB51E646}" type="datetimeFigureOut">
              <a:rPr lang="bg-BG" smtClean="0"/>
              <a:t>30.11.2016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A1DED-56F7-49D0-8502-C53784A7FE4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38402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580B-9BD5-47AE-925B-71E4FB51E646}" type="datetimeFigureOut">
              <a:rPr lang="bg-BG" smtClean="0"/>
              <a:t>30.11.2016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A1DED-56F7-49D0-8502-C53784A7FE4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91079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580B-9BD5-47AE-925B-71E4FB51E646}" type="datetimeFigureOut">
              <a:rPr lang="bg-BG" smtClean="0"/>
              <a:t>30.11.2016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A1DED-56F7-49D0-8502-C53784A7FE4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90802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580B-9BD5-47AE-925B-71E4FB51E646}" type="datetimeFigureOut">
              <a:rPr lang="bg-BG" smtClean="0"/>
              <a:t>30.11.2016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A1DED-56F7-49D0-8502-C53784A7FE4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16827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580B-9BD5-47AE-925B-71E4FB51E646}" type="datetimeFigureOut">
              <a:rPr lang="bg-BG" smtClean="0"/>
              <a:t>30.11.2016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A1DED-56F7-49D0-8502-C53784A7FE4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30249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580B-9BD5-47AE-925B-71E4FB51E646}" type="datetimeFigureOut">
              <a:rPr lang="bg-BG" smtClean="0"/>
              <a:t>30.11.2016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A1DED-56F7-49D0-8502-C53784A7FE4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22709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580B-9BD5-47AE-925B-71E4FB51E646}" type="datetimeFigureOut">
              <a:rPr lang="bg-BG" smtClean="0"/>
              <a:t>30.11.2016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A1DED-56F7-49D0-8502-C53784A7FE4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32113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580B-9BD5-47AE-925B-71E4FB51E646}" type="datetimeFigureOut">
              <a:rPr lang="bg-BG" smtClean="0"/>
              <a:t>30.11.2016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A1DED-56F7-49D0-8502-C53784A7FE4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03789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580B-9BD5-47AE-925B-71E4FB51E646}" type="datetimeFigureOut">
              <a:rPr lang="bg-BG" smtClean="0"/>
              <a:t>30.11.2016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A1DED-56F7-49D0-8502-C53784A7FE4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98250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580B-9BD5-47AE-925B-71E4FB51E646}" type="datetimeFigureOut">
              <a:rPr lang="bg-BG" smtClean="0"/>
              <a:t>30.11.2016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A1DED-56F7-49D0-8502-C53784A7FE4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4114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580B-9BD5-47AE-925B-71E4FB51E646}" type="datetimeFigureOut">
              <a:rPr lang="bg-BG" smtClean="0"/>
              <a:t>30.11.2016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A1DED-56F7-49D0-8502-C53784A7FE4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6444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4580B-9BD5-47AE-925B-71E4FB51E646}" type="datetimeFigureOut">
              <a:rPr lang="bg-BG" smtClean="0"/>
              <a:t>30.11.2016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A1DED-56F7-49D0-8502-C53784A7FE43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985863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dan_petrova@yahoo.com" TargetMode="External"/><Relationship Id="rId2" Type="http://schemas.openxmlformats.org/officeDocument/2006/relationships/hyperlink" Target="mailto:rlishkova@yahoo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b="1" i="1" dirty="0" smtClean="0"/>
              <a:t>Когато функциите проговорят</a:t>
            </a:r>
            <a:endParaRPr lang="bg-BG" b="1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4509120"/>
            <a:ext cx="7128792" cy="1129680"/>
          </a:xfrm>
        </p:spPr>
        <p:txBody>
          <a:bodyPr>
            <a:normAutofit lnSpcReduction="10000"/>
          </a:bodyPr>
          <a:lstStyle/>
          <a:p>
            <a:r>
              <a:rPr lang="bg-BG" dirty="0" smtClean="0"/>
              <a:t>Даниела Петрова и Румяна </a:t>
            </a:r>
            <a:r>
              <a:rPr lang="bg-BG" dirty="0" err="1" smtClean="0"/>
              <a:t>Лишкова</a:t>
            </a:r>
            <a:r>
              <a:rPr lang="bg-BG" dirty="0" smtClean="0"/>
              <a:t>,</a:t>
            </a:r>
          </a:p>
          <a:p>
            <a:r>
              <a:rPr lang="bg-BG" dirty="0" smtClean="0"/>
              <a:t>91. НЕГ „Проф. К. Гълъбов“, София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448440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573016"/>
            <a:ext cx="6192688" cy="279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5572125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24094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71184" cy="843426"/>
          </a:xfrm>
        </p:spPr>
        <p:txBody>
          <a:bodyPr>
            <a:normAutofit/>
          </a:bodyPr>
          <a:lstStyle/>
          <a:p>
            <a:r>
              <a:rPr lang="bg-BG" dirty="0" smtClean="0"/>
              <a:t>Задачи за ентусиасти</a:t>
            </a:r>
            <a:endParaRPr lang="bg-BG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18064"/>
            <a:ext cx="3204357" cy="2472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980728"/>
            <a:ext cx="3024336" cy="2809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Content Placeholder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775589"/>
            <a:ext cx="5097560" cy="2758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94474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Съвместната работа ни даде възможност: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g-BG" dirty="0" smtClean="0"/>
              <a:t>да дадем личен пример как се работи в екип;</a:t>
            </a:r>
          </a:p>
          <a:p>
            <a:r>
              <a:rPr lang="bg-BG" dirty="0" smtClean="0"/>
              <a:t>да уловим двойно повече емоции по време на работата на учениците;</a:t>
            </a:r>
          </a:p>
          <a:p>
            <a:r>
              <a:rPr lang="bg-BG" dirty="0" smtClean="0"/>
              <a:t>всеки ученик да работи на компютър в наше присъствие и да получава своевременна помощ при нужда;</a:t>
            </a:r>
          </a:p>
          <a:p>
            <a:r>
              <a:rPr lang="bg-BG" dirty="0"/>
              <a:t>д</a:t>
            </a:r>
            <a:r>
              <a:rPr lang="bg-BG" dirty="0" smtClean="0"/>
              <a:t>а използваме съвременните технологии при презентациите на учениците – всички виждаха на екрана пред себе си разисквания файл;</a:t>
            </a:r>
          </a:p>
          <a:p>
            <a:r>
              <a:rPr lang="bg-BG" dirty="0" smtClean="0"/>
              <a:t>да покажем по най-естествен начин връзката между математиката и ИТ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579635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bg-BG" sz="5400" b="1" i="1" dirty="0" smtClean="0"/>
              <a:t>Благодарим за вниманието!</a:t>
            </a:r>
          </a:p>
          <a:p>
            <a:pPr marL="0" indent="0" algn="ctr">
              <a:buNone/>
            </a:pPr>
            <a:endParaRPr lang="bg-BG" sz="3600" b="1" i="1" dirty="0"/>
          </a:p>
          <a:p>
            <a:pPr marL="0" indent="0">
              <a:buNone/>
            </a:pPr>
            <a:endParaRPr lang="bg-BG" sz="2800" b="1" i="1" dirty="0" smtClean="0"/>
          </a:p>
          <a:p>
            <a:pPr marL="0" indent="0" algn="ctr">
              <a:buNone/>
            </a:pPr>
            <a:r>
              <a:rPr lang="bg-BG" sz="2800" b="1" i="1" dirty="0" smtClean="0"/>
              <a:t>Румяна </a:t>
            </a:r>
            <a:r>
              <a:rPr lang="bg-BG" sz="2800" b="1" i="1" dirty="0" err="1" smtClean="0"/>
              <a:t>Лишкова</a:t>
            </a:r>
            <a:r>
              <a:rPr lang="bg-BG" sz="2800" b="1" i="1" dirty="0" smtClean="0"/>
              <a:t>, </a:t>
            </a:r>
            <a:r>
              <a:rPr lang="en-US" sz="2800" b="1" i="1" dirty="0" smtClean="0">
                <a:hlinkClick r:id="rId2"/>
              </a:rPr>
              <a:t>rlishkova@yahoo.com</a:t>
            </a:r>
            <a:r>
              <a:rPr lang="bg-BG" sz="2800" b="1" i="1" dirty="0" smtClean="0"/>
              <a:t> </a:t>
            </a:r>
          </a:p>
          <a:p>
            <a:pPr marL="0" indent="0" algn="ctr">
              <a:buNone/>
            </a:pPr>
            <a:r>
              <a:rPr lang="bg-BG" sz="2800" b="1" i="1" dirty="0" smtClean="0"/>
              <a:t>Даниела Петрова, </a:t>
            </a:r>
            <a:r>
              <a:rPr lang="en-US" sz="2800" b="1" i="1" dirty="0" smtClean="0">
                <a:hlinkClick r:id="rId3"/>
              </a:rPr>
              <a:t>dan_petrova@yahoo.com</a:t>
            </a:r>
            <a:endParaRPr lang="en-US" sz="28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2316638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Тандем ли? Прекрасно е!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/>
          <a:lstStyle/>
          <a:p>
            <a:pPr marL="0" indent="0">
              <a:buNone/>
            </a:pPr>
            <a:r>
              <a:rPr lang="bg-BG" i="1" dirty="0" smtClean="0"/>
              <a:t>Дани</a:t>
            </a:r>
            <a:r>
              <a:rPr lang="bg-BG" dirty="0" smtClean="0"/>
              <a:t>: Бих искала да покажа на учениците някои свойства на функциите.</a:t>
            </a:r>
          </a:p>
          <a:p>
            <a:pPr marL="0" indent="0">
              <a:buNone/>
            </a:pPr>
            <a:r>
              <a:rPr lang="bg-BG" i="1" dirty="0" smtClean="0"/>
              <a:t>Руми</a:t>
            </a:r>
            <a:r>
              <a:rPr lang="bg-BG" dirty="0" smtClean="0"/>
              <a:t>: Нали знаеш, че винаги съм подкрепяла идеите, свързани с математиката!</a:t>
            </a:r>
          </a:p>
          <a:p>
            <a:pPr marL="0" indent="0">
              <a:buNone/>
            </a:pPr>
            <a:endParaRPr lang="bg-B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501008"/>
            <a:ext cx="4896544" cy="2766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0743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1" y="260648"/>
            <a:ext cx="4968551" cy="1296144"/>
          </a:xfrm>
        </p:spPr>
        <p:txBody>
          <a:bodyPr>
            <a:noAutofit/>
          </a:bodyPr>
          <a:lstStyle/>
          <a:p>
            <a:r>
              <a:rPr lang="bg-BG" sz="2800" dirty="0" smtClean="0"/>
              <a:t>Обикновена задача, решение на дъската, първи стъпки в решение с </a:t>
            </a:r>
            <a:r>
              <a:rPr lang="bg-BG" sz="2800" dirty="0" err="1" smtClean="0"/>
              <a:t>геогебра</a:t>
            </a:r>
            <a:r>
              <a:rPr lang="bg-BG" sz="2800" dirty="0" smtClean="0"/>
              <a:t> </a:t>
            </a:r>
            <a:endParaRPr lang="bg-BG" sz="2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46951"/>
            <a:ext cx="7272808" cy="474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60648"/>
            <a:ext cx="3732123" cy="2193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4304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Разчитане на графика</a:t>
            </a:r>
            <a:endParaRPr lang="bg-BG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8229600" cy="297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77072"/>
            <a:ext cx="3537768" cy="2443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910453"/>
            <a:ext cx="3600400" cy="266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1365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 dirty="0" smtClean="0"/>
              <a:t>Задачата на Боби (Боряна </a:t>
            </a:r>
            <a:r>
              <a:rPr lang="bg-BG" sz="3600" dirty="0" err="1" smtClean="0"/>
              <a:t>Куюмджиева</a:t>
            </a:r>
            <a:r>
              <a:rPr lang="bg-BG" sz="3600" dirty="0" smtClean="0"/>
              <a:t>)</a:t>
            </a:r>
            <a:endParaRPr lang="bg-BG" sz="36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7139136" cy="3235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140968"/>
            <a:ext cx="5367114" cy="3461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5138933"/>
            <a:ext cx="22562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bg-BG" sz="2400" b="1" dirty="0" smtClean="0"/>
              <a:t>Кристиян</a:t>
            </a:r>
          </a:p>
          <a:p>
            <a:pPr algn="r"/>
            <a:r>
              <a:rPr lang="bg-BG" sz="2400" b="1" dirty="0" smtClean="0"/>
              <a:t>добави точки</a:t>
            </a:r>
            <a:endParaRPr lang="bg-BG" sz="2400" b="1" dirty="0"/>
          </a:p>
        </p:txBody>
      </p:sp>
    </p:spTree>
    <p:extLst>
      <p:ext uri="{BB962C8B-B14F-4D97-AF65-F5344CB8AC3E}">
        <p14:creationId xmlns:p14="http://schemas.microsoft.com/office/powerpoint/2010/main" val="42787245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7462" y="274638"/>
            <a:ext cx="3789338" cy="2578298"/>
          </a:xfrm>
        </p:spPr>
        <p:txBody>
          <a:bodyPr>
            <a:noAutofit/>
          </a:bodyPr>
          <a:lstStyle/>
          <a:p>
            <a:r>
              <a:rPr lang="bg-BG" sz="3200" dirty="0" smtClean="0"/>
              <a:t>Един съчинява задача, втори я представя с графика, трети я изиграва</a:t>
            </a:r>
            <a:endParaRPr lang="bg-BG" sz="32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850224" cy="3792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044" y="3501008"/>
            <a:ext cx="5701215" cy="3158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54221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6"/>
          </a:xfrm>
        </p:spPr>
        <p:txBody>
          <a:bodyPr>
            <a:noAutofit/>
          </a:bodyPr>
          <a:lstStyle/>
          <a:p>
            <a:r>
              <a:rPr lang="bg-BG" sz="3200" b="1" dirty="0" smtClean="0"/>
              <a:t>Виртуален училищен кабинет по математика</a:t>
            </a:r>
            <a:endParaRPr lang="bg-BG" sz="3200" b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5"/>
            <a:ext cx="2232247" cy="239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648" y="1079123"/>
            <a:ext cx="5100240" cy="30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29000"/>
            <a:ext cx="4044503" cy="299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392" y="3572583"/>
            <a:ext cx="4464496" cy="2853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35834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7858125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562" y="476672"/>
            <a:ext cx="4860540" cy="1003548"/>
          </a:xfrm>
        </p:spPr>
        <p:txBody>
          <a:bodyPr>
            <a:normAutofit fontScale="90000"/>
          </a:bodyPr>
          <a:lstStyle/>
          <a:p>
            <a:r>
              <a:rPr lang="bg-BG" b="1" dirty="0" smtClean="0">
                <a:solidFill>
                  <a:srgbClr val="FF0000"/>
                </a:solidFill>
              </a:rPr>
              <a:t>Ние сме велики изследователи!</a:t>
            </a:r>
            <a:endParaRPr lang="bg-BG" b="1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776" y="202340"/>
            <a:ext cx="3816585" cy="2146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Callout 3"/>
          <p:cNvSpPr/>
          <p:nvPr/>
        </p:nvSpPr>
        <p:spPr>
          <a:xfrm>
            <a:off x="827584" y="216341"/>
            <a:ext cx="4464496" cy="1512168"/>
          </a:xfrm>
          <a:prstGeom prst="wedgeEllipseCallout">
            <a:avLst>
              <a:gd name="adj1" fmla="val 76984"/>
              <a:gd name="adj2" fmla="val 1271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67765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8064" y="274638"/>
            <a:ext cx="3538736" cy="1930226"/>
          </a:xfrm>
        </p:spPr>
        <p:txBody>
          <a:bodyPr>
            <a:noAutofit/>
          </a:bodyPr>
          <a:lstStyle/>
          <a:p>
            <a:r>
              <a:rPr lang="bg-BG" sz="3600" dirty="0" smtClean="0"/>
              <a:t>Представяне на хипотезите пред съучениците</a:t>
            </a:r>
            <a:endParaRPr lang="bg-BG" sz="36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43"/>
            <a:ext cx="4680520" cy="3508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645024"/>
            <a:ext cx="5090715" cy="302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92549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197</Words>
  <Application>Microsoft Office PowerPoint</Application>
  <PresentationFormat>On-screen Show (4:3)</PresentationFormat>
  <Paragraphs>27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Когато функциите проговорят</vt:lpstr>
      <vt:lpstr>Тандем ли? Прекрасно е!</vt:lpstr>
      <vt:lpstr>Обикновена задача, решение на дъската, първи стъпки в решение с геогебра </vt:lpstr>
      <vt:lpstr>Разчитане на графика</vt:lpstr>
      <vt:lpstr>Задачата на Боби (Боряна Куюмджиева)</vt:lpstr>
      <vt:lpstr>Един съчинява задача, втори я представя с графика, трети я изиграва</vt:lpstr>
      <vt:lpstr>Виртуален училищен кабинет по математика</vt:lpstr>
      <vt:lpstr>Ние сме велики изследователи!</vt:lpstr>
      <vt:lpstr>Представяне на хипотезите пред съучениците</vt:lpstr>
      <vt:lpstr>PowerPoint Presentation</vt:lpstr>
      <vt:lpstr>Задачи за ентусиасти</vt:lpstr>
      <vt:lpstr>Съвместната работа ни даде възможност: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Когато функциите проговорят</dc:title>
  <dc:creator>Дани</dc:creator>
  <cp:lastModifiedBy>Дани</cp:lastModifiedBy>
  <cp:revision>49</cp:revision>
  <dcterms:created xsi:type="dcterms:W3CDTF">2016-11-30T16:39:16Z</dcterms:created>
  <dcterms:modified xsi:type="dcterms:W3CDTF">2016-11-30T21:26:12Z</dcterms:modified>
</cp:coreProperties>
</file>