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81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E90A6-CC85-472C-BEAF-9269B53A17AC}" type="datetimeFigureOut">
              <a:rPr lang="en-US" smtClean="0"/>
              <a:pPr/>
              <a:t>11/30/2016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E469A-527B-4AF3-AB22-F028862FC7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214554"/>
            <a:ext cx="6215062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Също така има задачи за упражнение след всяка тема, както и задачи по раздели.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1357298"/>
            <a:ext cx="6215062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За всяка група са предложени примерни теми, чрез които състезателите могат да се упражнят.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Елена Кузнец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357562"/>
            <a:ext cx="3756133" cy="2244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 descr="Елена Кузнец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357562"/>
            <a:ext cx="3169460" cy="2257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0166" y="1357298"/>
            <a:ext cx="6215062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Основни теми: От различни източници са събрани и разработени учебни теми за най-важните знания, които трябва да се знаят за техническото чертане. След всяка тема има задачи за упражнение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Елена Кузнец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786058"/>
            <a:ext cx="3143272" cy="3501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 descr="Елена Кузнецов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876"/>
            <a:ext cx="3557581" cy="24925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357298"/>
            <a:ext cx="6215062" cy="1477328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Задачи: Над 100 динамични файла със задачи по проектиране и дескриптивна геометрия! Към всяка тема са дадени задачи за упражнение. Дава се възможност за проверка. Има задачи от всеки тип, който ще бъде на състезанието.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214686"/>
            <a:ext cx="7572428" cy="275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Елена Кузнец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857364"/>
            <a:ext cx="6381750" cy="244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357694"/>
            <a:ext cx="2643206" cy="2023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00166" y="1357298"/>
            <a:ext cx="6215062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Файловете на Геогебра могат да се свалят от сайта.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357298"/>
            <a:ext cx="6215062" cy="1477328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До сайта ще имат достъп всички, които желаят да научат повече за техническото чертане. Ще може всеки да се упражни върху задачите от темите.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За участие е необходима регистрация, която ще позволява достъп до материалите за състезание.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429000"/>
            <a:ext cx="3430947" cy="24863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http://portfoliovalkova.valkova.info/images/img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00438"/>
            <a:ext cx="3374117" cy="24025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1357298"/>
            <a:ext cx="6215062" cy="1754326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Идеята за настоящия проект води началото си от факта, че от дълги години в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България,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техническото чертане и дескриптивната геометрия са част от задължителната програма в училище. В момента те са част от предмета технологии за 7 и 8 клас, а в професионалните гимназии продължават задълбоченото си изучаване.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3857628"/>
            <a:ext cx="6215062" cy="2308324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В същото време екип от учители с дългогодишна практика в останалите гимназии и основни училища, съобразявайки се с интересите на учениците, подготвят най-ентусиазираните за олимпиада, която е единствената им изява. Това е огромен труд за ученици и преподаватели, а много малка част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състезателите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могат да достигнат до "премерване" на силите и възможностите с останалите съперници от страната.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1428736"/>
            <a:ext cx="3286148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дмин и уеб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поддръжка: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2000240"/>
            <a:ext cx="3286148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Специалисти: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2643182"/>
            <a:ext cx="3286148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Екип </a:t>
            </a: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 и координатори: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3286124"/>
            <a:ext cx="3286148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Млади таланти: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2000240"/>
            <a:ext cx="3286148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Михаил, Кати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1428736"/>
            <a:ext cx="3286148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Михаела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2643182"/>
            <a:ext cx="3286148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Кати, Руми, Йони, Ели, Рали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314" y="3286124"/>
            <a:ext cx="3286148" cy="369332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b="1" i="1" dirty="0" smtClean="0">
                <a:latin typeface="Times New Roman" pitchFamily="18" charset="0"/>
                <a:cs typeface="Times New Roman" pitchFamily="18" charset="0"/>
              </a:rPr>
              <a:t>Влади, Дани, Ели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portfoliovalkova.valkova.info/images/img1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4143380"/>
            <a:ext cx="2714644" cy="18690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16" name="Picture 4" descr="http://portfoliovalkova.valkova.info/images/img1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83797" y="4143380"/>
            <a:ext cx="2759747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320" name="Picture 8" descr="http://portfoliovalkova.valkova.info/images/img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4143380"/>
            <a:ext cx="2571768" cy="18832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357298"/>
            <a:ext cx="6215062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Всички, които обичат да чертаят! Над 200 ученика всяка година участват в областните кръгове на олимпиадата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техническо чертане и след огромен труд остават само с това поле на изява!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19934" r="65116"/>
          <a:stretch>
            <a:fillRect/>
          </a:stretch>
        </p:blipFill>
        <p:spPr bwMode="auto">
          <a:xfrm>
            <a:off x="2857488" y="2928934"/>
            <a:ext cx="857256" cy="264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r="80066"/>
          <a:stretch>
            <a:fillRect/>
          </a:stretch>
        </p:blipFill>
        <p:spPr bwMode="auto">
          <a:xfrm>
            <a:off x="1714480" y="2928934"/>
            <a:ext cx="1143008" cy="264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l="34884" r="48920"/>
          <a:stretch>
            <a:fillRect/>
          </a:stretch>
        </p:blipFill>
        <p:spPr bwMode="auto">
          <a:xfrm>
            <a:off x="3714744" y="2928934"/>
            <a:ext cx="928694" cy="264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51080" r="32724"/>
          <a:stretch>
            <a:fillRect/>
          </a:stretch>
        </p:blipFill>
        <p:spPr bwMode="auto">
          <a:xfrm>
            <a:off x="4643438" y="2928934"/>
            <a:ext cx="928694" cy="264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67276" r="16528"/>
          <a:stretch>
            <a:fillRect/>
          </a:stretch>
        </p:blipFill>
        <p:spPr bwMode="auto">
          <a:xfrm>
            <a:off x="5572132" y="2928934"/>
            <a:ext cx="928694" cy="264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 l="83472"/>
          <a:stretch>
            <a:fillRect/>
          </a:stretch>
        </p:blipFill>
        <p:spPr bwMode="auto">
          <a:xfrm>
            <a:off x="6500826" y="2928934"/>
            <a:ext cx="947717" cy="2641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357298"/>
            <a:ext cx="6215062" cy="1200329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В Интернет! Групата ентусиасти ще предложат премерване на силите на всички, които обичат света в неговите измерения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! Ще бъдат предложени три варианта, като всеки ще избира групата, в която ще се състезава.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071810"/>
            <a:ext cx="6786610" cy="28850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357298"/>
            <a:ext cx="6215062" cy="3139321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Предложени са 3 групи: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Група А – създаване на файл на Геогебра на плътно тяло по зададени размери. Ще се пресмята повърхнина или обем на тялото чрез програмата.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Група В – решаване на 10 задачи с различна трудност, като 5 от тях ще бъдат с ниска трудност, 3 със средна трудност и 2 с най-висока трудност. Ще се попълват само отговори.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Група С – традиционното състезание. От сайта се изтегля документен файл. Решава се задача и след сканиране, се изпраща за оценяване.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Елена Кузнецо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572009"/>
            <a:ext cx="2366485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 descr="Елена Кузнецова"/>
          <p:cNvPicPr>
            <a:picLocks noChangeAspect="1" noChangeArrowheads="1"/>
          </p:cNvPicPr>
          <p:nvPr/>
        </p:nvPicPr>
        <p:blipFill>
          <a:blip r:embed="rId6"/>
          <a:srcRect t="2983" b="14830"/>
          <a:stretch>
            <a:fillRect/>
          </a:stretch>
        </p:blipFill>
        <p:spPr bwMode="auto">
          <a:xfrm>
            <a:off x="3428992" y="4643446"/>
            <a:ext cx="2286016" cy="1749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357298"/>
            <a:ext cx="6215062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Група А: Състезателната тема ще включва задача, която да бъде реализирана на Геогебра и се изпраща файл.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214554"/>
            <a:ext cx="6215062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Дадени са две проекции на плътно тяло, със съответните размери. Създайте триизмерно изображение на тялото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. Намерете пълната повърхнина.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587846"/>
            <a:ext cx="2928941" cy="2331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000504"/>
            <a:ext cx="2129940" cy="1775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143380"/>
            <a:ext cx="1390201" cy="1667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143248"/>
            <a:ext cx="2795323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extBox 1"/>
          <p:cNvSpPr txBox="1"/>
          <p:nvPr/>
        </p:nvSpPr>
        <p:spPr>
          <a:xfrm>
            <a:off x="1500166" y="1357298"/>
            <a:ext cx="6215062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Група В: Състезателната тема ще включва 10 задачи, на които се попълват отговорите и се изпращат чрез форма.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214554"/>
            <a:ext cx="6215062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Задачите са с различна трудност, но времето е също 3 часа, като се проверяват само отговорите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435" t="3546" r="5032" b="7801"/>
          <a:stretch>
            <a:fillRect/>
          </a:stretch>
        </p:blipFill>
        <p:spPr bwMode="auto">
          <a:xfrm>
            <a:off x="3500430" y="3643314"/>
            <a:ext cx="2714644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357694"/>
            <a:ext cx="2500330" cy="16655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357298"/>
            <a:ext cx="6215062" cy="646331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Група С: Учениците свалят текстов файл от сайта. Решението се сканира и изпраща като файл. </a:t>
            </a:r>
            <a:endParaRPr lang="en-US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0166" y="2214554"/>
            <a:ext cx="6215062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Дадени са две проекции на плътно тяло. Да се намери третата проекция и да се оразмери. </a:t>
            </a:r>
            <a:r>
              <a:rPr lang="bg-BG" i="1" dirty="0" smtClean="0">
                <a:latin typeface="Times New Roman" pitchFamily="18" charset="0"/>
                <a:cs typeface="Times New Roman" pitchFamily="18" charset="0"/>
              </a:rPr>
              <a:t>Има предложение да се дава и една по-лесна задача, достъпна за повече ученици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3429000"/>
            <a:ext cx="2011352" cy="27765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3429000"/>
            <a:ext cx="2010844" cy="27813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429000"/>
            <a:ext cx="1925234" cy="27826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6" descr="http://cdn.mysitemyway.com/etc-mysitemyway/icons/legacy-previews/icons/3d-transparent-glass-icons-media/001443-3d-transparent-glass-icon-media-a-media32-forward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cdn.mysitemyway.com/etc-mysitemyway/icons/legacy-previews/icons/3d-transparent-glass-icons-media/001443-3d-transparent-glass-icon-media-a-media32-forward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3" y="500063"/>
            <a:ext cx="6619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602</Words>
  <Application>Microsoft Office PowerPoint</Application>
  <PresentationFormat>On-screen Show (4:3)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Mladen</dc:creator>
  <cp:lastModifiedBy>Mladen</cp:lastModifiedBy>
  <cp:revision>22</cp:revision>
  <dcterms:created xsi:type="dcterms:W3CDTF">2016-11-29T11:38:58Z</dcterms:created>
  <dcterms:modified xsi:type="dcterms:W3CDTF">2016-11-30T17:28:46Z</dcterms:modified>
</cp:coreProperties>
</file>