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5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6349"/>
    <a:srgbClr val="EB3E0F"/>
    <a:srgbClr val="FF4747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CBC7-CFAB-4DDC-869A-F1AAED26061D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0CDF567-DA4D-40E1-8D89-8DC528F893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CBC7-CFAB-4DDC-869A-F1AAED26061D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F567-DA4D-40E1-8D89-8DC528F89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0CDF567-DA4D-40E1-8D89-8DC528F893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CBC7-CFAB-4DDC-869A-F1AAED26061D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CBC7-CFAB-4DDC-869A-F1AAED26061D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0CDF567-DA4D-40E1-8D89-8DC528F893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CBC7-CFAB-4DDC-869A-F1AAED26061D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0CDF567-DA4D-40E1-8D89-8DC528F893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287CBC7-CFAB-4DDC-869A-F1AAED26061D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F567-DA4D-40E1-8D89-8DC528F893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CBC7-CFAB-4DDC-869A-F1AAED26061D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0CDF567-DA4D-40E1-8D89-8DC528F893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CBC7-CFAB-4DDC-869A-F1AAED26061D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0CDF567-DA4D-40E1-8D89-8DC528F89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CBC7-CFAB-4DDC-869A-F1AAED26061D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CDF567-DA4D-40E1-8D89-8DC528F89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0CDF567-DA4D-40E1-8D89-8DC528F893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CBC7-CFAB-4DDC-869A-F1AAED26061D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0CDF567-DA4D-40E1-8D89-8DC528F893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287CBC7-CFAB-4DDC-869A-F1AAED26061D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287CBC7-CFAB-4DDC-869A-F1AAED26061D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0CDF567-DA4D-40E1-8D89-8DC528F893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Проект на учениците от 6г клас, с учител Недялка Христозова </a:t>
            </a:r>
          </a:p>
          <a:p>
            <a:r>
              <a:rPr lang="bg-BG" dirty="0" smtClean="0"/>
              <a:t> от 22 СЕУ “Г. Ст. Раковски”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>
                <a:solidFill>
                  <a:srgbClr val="D16349"/>
                </a:solidFill>
              </a:rPr>
              <a:t>Математиката в архитектурата</a:t>
            </a:r>
            <a:endParaRPr lang="en-US" dirty="0">
              <a:solidFill>
                <a:srgbClr val="D1634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rgbClr val="D16349"/>
                </a:solidFill>
              </a:rPr>
              <a:t>Съвременна къща</a:t>
            </a:r>
            <a:endParaRPr lang="en-US" dirty="0">
              <a:solidFill>
                <a:srgbClr val="D16349"/>
              </a:solidFill>
            </a:endParaRPr>
          </a:p>
        </p:txBody>
      </p:sp>
      <p:pic>
        <p:nvPicPr>
          <p:cNvPr id="10" name="Content Placeholder 9" descr="7B5872D3-8BDA-4DAD-AD80-F9F3CA2C96E0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676400"/>
            <a:ext cx="2531347" cy="4526498"/>
          </a:xfrm>
        </p:spPr>
      </p:pic>
      <p:pic>
        <p:nvPicPr>
          <p:cNvPr id="11" name="Content Placeholder 10" descr="0B125273-69CA-42E3-A161-6D35A8DAAC51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62600" y="1600200"/>
            <a:ext cx="2531347" cy="4526498"/>
          </a:xfrm>
        </p:spPr>
      </p:pic>
      <p:sp>
        <p:nvSpPr>
          <p:cNvPr id="8" name="TextBox 7"/>
          <p:cNvSpPr txBox="1"/>
          <p:nvPr/>
        </p:nvSpPr>
        <p:spPr>
          <a:xfrm>
            <a:off x="152400" y="6400800"/>
            <a:ext cx="8839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Ива Димитрова, Алена Хаджийска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bg-BG" dirty="0" smtClean="0">
                <a:solidFill>
                  <a:srgbClr val="D16349"/>
                </a:solidFill>
              </a:rPr>
              <a:t>Старобългарска къща от Възрожденската епоха</a:t>
            </a:r>
            <a:endParaRPr lang="en-US" dirty="0">
              <a:solidFill>
                <a:srgbClr val="D16349"/>
              </a:solidFill>
            </a:endParaRPr>
          </a:p>
        </p:txBody>
      </p:sp>
      <p:pic>
        <p:nvPicPr>
          <p:cNvPr id="8" name="Content Placeholder 7" descr="89C747B0-D138-4D3E-A051-31668D8EE52B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600200"/>
            <a:ext cx="2531347" cy="4526498"/>
          </a:xfrm>
        </p:spPr>
      </p:pic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bg-BG" dirty="0" smtClean="0"/>
          </a:p>
          <a:p>
            <a:endParaRPr lang="bg-BG" dirty="0" smtClean="0"/>
          </a:p>
          <a:p>
            <a:endParaRPr lang="en-US" dirty="0"/>
          </a:p>
        </p:txBody>
      </p:sp>
      <p:pic>
        <p:nvPicPr>
          <p:cNvPr id="11" name="Picture 10" descr="798EB0C3-A10A-4BF5-85A5-11BB32AA9F43alaba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676400"/>
            <a:ext cx="2789464" cy="4495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63246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Петър </a:t>
            </a:r>
            <a:r>
              <a:rPr lang="bg-BG" dirty="0" smtClean="0"/>
              <a:t>Милков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rgbClr val="D16349"/>
                </a:solidFill>
              </a:rPr>
              <a:t>Замък от Средновековието</a:t>
            </a:r>
            <a:endParaRPr lang="en-US" dirty="0">
              <a:solidFill>
                <a:srgbClr val="D16349"/>
              </a:solidFill>
            </a:endParaRPr>
          </a:p>
        </p:txBody>
      </p:sp>
      <p:pic>
        <p:nvPicPr>
          <p:cNvPr id="7" name="Content Placeholder 6" descr="015DBB01-28CE-41C3-BE3E-7CD6300AB7C8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524000"/>
            <a:ext cx="3511154" cy="4681538"/>
          </a:xfrm>
        </p:spPr>
      </p:pic>
      <p:pic>
        <p:nvPicPr>
          <p:cNvPr id="10" name="Content Placeholder 9" descr="A6F001DA-2D95-48A3-B3AA-529AEEC4A50B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133600"/>
            <a:ext cx="3962400" cy="3398838"/>
          </a:xfrm>
        </p:spPr>
      </p:pic>
      <p:sp>
        <p:nvSpPr>
          <p:cNvPr id="6" name="TextBox 5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Станислав Моллов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rgbClr val="D16349"/>
                </a:solidFill>
              </a:rPr>
              <a:t>Болница</a:t>
            </a:r>
            <a:endParaRPr lang="en-US" dirty="0">
              <a:solidFill>
                <a:srgbClr val="D16349"/>
              </a:solidFill>
            </a:endParaRPr>
          </a:p>
        </p:txBody>
      </p:sp>
      <p:pic>
        <p:nvPicPr>
          <p:cNvPr id="5" name="Content Placeholder 4" descr="5DFD1F88-FD8A-49C4-88B0-0C7E3AFCB1E3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600200"/>
            <a:ext cx="2633365" cy="4572000"/>
          </a:xfrm>
        </p:spPr>
      </p:pic>
      <p:pic>
        <p:nvPicPr>
          <p:cNvPr id="6" name="Content Placeholder 5" descr="89DC1498-C8A0-4845-A84F-642BA3EB7362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62600" y="1524000"/>
            <a:ext cx="2633365" cy="4681538"/>
          </a:xfrm>
        </p:spPr>
      </p:pic>
      <p:sp>
        <p:nvSpPr>
          <p:cNvPr id="8" name="TextBox 7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Ралица </a:t>
            </a:r>
            <a:r>
              <a:rPr lang="bg-BG" dirty="0" smtClean="0"/>
              <a:t>Атанасова, Карина Тошева и Емилия Джурова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rgbClr val="D16349"/>
                </a:solidFill>
              </a:rPr>
              <a:t>Замък</a:t>
            </a:r>
            <a:endParaRPr lang="en-US" dirty="0">
              <a:solidFill>
                <a:srgbClr val="D16349"/>
              </a:solidFill>
            </a:endParaRPr>
          </a:p>
        </p:txBody>
      </p:sp>
      <p:pic>
        <p:nvPicPr>
          <p:cNvPr id="5" name="Content Placeholder 4" descr="2D06401A-61E5-453C-AA89-619084F185AA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20498" y="1600200"/>
            <a:ext cx="2600854" cy="4452938"/>
          </a:xfrm>
        </p:spPr>
      </p:pic>
      <p:pic>
        <p:nvPicPr>
          <p:cNvPr id="6" name="Content Placeholder 5" descr="FB6AFB4A-1DFE-427D-85B9-C1C5D8172641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38800" y="1524000"/>
            <a:ext cx="2600854" cy="4681538"/>
          </a:xfrm>
        </p:spPr>
      </p:pic>
      <p:sp>
        <p:nvSpPr>
          <p:cNvPr id="8" name="TextBox 7"/>
          <p:cNvSpPr txBox="1"/>
          <p:nvPr/>
        </p:nvSpPr>
        <p:spPr>
          <a:xfrm>
            <a:off x="152400" y="64008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Александър </a:t>
            </a:r>
            <a:r>
              <a:rPr lang="bg-BG" dirty="0" smtClean="0"/>
              <a:t>Димитров, Мартин Кръстев, Калоян Борунов и Георги Анев</a:t>
            </a:r>
          </a:p>
          <a:p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444</TotalTime>
  <Words>65</Words>
  <Application>Microsoft Office PowerPoint</Application>
  <PresentationFormat>On-screen Show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Civic</vt:lpstr>
      <vt:lpstr>Математиката в архитектурата</vt:lpstr>
      <vt:lpstr>Съвременна къща</vt:lpstr>
      <vt:lpstr>Старобългарска къща от Възрожденската епоха</vt:lpstr>
      <vt:lpstr>Замък от Средновековието</vt:lpstr>
      <vt:lpstr>Болница</vt:lpstr>
      <vt:lpstr>Замък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Математиката в архитектурата</dc:title>
  <dc:creator>Iva</dc:creator>
  <cp:lastModifiedBy>User</cp:lastModifiedBy>
  <cp:revision>33</cp:revision>
  <dcterms:created xsi:type="dcterms:W3CDTF">2018-11-24T08:42:51Z</dcterms:created>
  <dcterms:modified xsi:type="dcterms:W3CDTF">2018-12-01T06:32:57Z</dcterms:modified>
</cp:coreProperties>
</file>