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5143500" type="screen16x9"/>
  <p:notesSz cx="6858000" cy="9144000"/>
  <p:embeddedFontLst>
    <p:embeddedFont>
      <p:font typeface="Nunito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Bookman Old Style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552" y="3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033265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94b06a7cd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94b06a7cd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94b06a7c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94b06a7cd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94b06a7c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94b06a7cd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94b06a7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94b06a7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94b06a7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94b06a7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94b06a7cd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94b06a7cd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94b06a7cd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94b06a7cd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94b06a7cd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94b06a7cd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94b06a7cd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94b06a7cd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94b06a7c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94b06a7cd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94b06a7cd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94b06a7cd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1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53" y="184770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3600" dirty="0" smtClean="0">
                <a:latin typeface="Times New Roman"/>
                <a:ea typeface="Times New Roman"/>
                <a:cs typeface="Times New Roman"/>
                <a:sym typeface="Times New Roman"/>
              </a:rPr>
              <a:t>Стереометрията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3600" dirty="0" smtClean="0">
                <a:latin typeface="Times New Roman"/>
                <a:ea typeface="Times New Roman"/>
                <a:cs typeface="Times New Roman"/>
                <a:sym typeface="Times New Roman"/>
              </a:rPr>
              <a:t>в живота</a:t>
            </a:r>
            <a:r>
              <a:rPr lang="bg" sz="36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" sz="3600" dirty="0">
                <a:latin typeface="Times New Roman"/>
                <a:ea typeface="Times New Roman"/>
                <a:cs typeface="Times New Roman"/>
                <a:sym typeface="Times New Roman"/>
              </a:rPr>
              <a:t>около нас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999150" y="2662250"/>
            <a:ext cx="71457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400" dirty="0">
                <a:latin typeface="Times New Roman"/>
                <a:ea typeface="Times New Roman"/>
                <a:cs typeface="Times New Roman"/>
                <a:sym typeface="Times New Roman"/>
              </a:rPr>
              <a:t>Един проект </a:t>
            </a:r>
            <a:r>
              <a:rPr lang="bg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на учениците от шести клас на  22 СЕУ </a:t>
            </a:r>
            <a:r>
              <a:rPr lang="bg" sz="2400" dirty="0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bg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Г.С</a:t>
            </a:r>
            <a:r>
              <a:rPr lang="bg" sz="2400" dirty="0">
                <a:latin typeface="Times New Roman"/>
                <a:ea typeface="Times New Roman"/>
                <a:cs typeface="Times New Roman"/>
                <a:sym typeface="Times New Roman"/>
              </a:rPr>
              <a:t>. Раковски</a:t>
            </a:r>
            <a:r>
              <a:rPr lang="bg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bg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дъхновен от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Г-жа Нели Христозова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nspirational Background Music for Videos &amp; Success Presentation - Royalty Fre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>
                  <p14:fade in="250" out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819150" y="215825"/>
            <a:ext cx="75057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000">
                <a:latin typeface="Times New Roman"/>
                <a:ea typeface="Times New Roman"/>
                <a:cs typeface="Times New Roman"/>
                <a:sym typeface="Times New Roman"/>
              </a:rPr>
              <a:t>РИЗА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819150" y="4261025"/>
            <a:ext cx="32217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Използвани тела </a:t>
            </a:r>
            <a:r>
              <a:rPr lang="bg" sz="1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трапец и паралелепипед </a:t>
            </a:r>
            <a:endParaRPr sz="12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5478450" y="4261025"/>
            <a:ext cx="28464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Диана Георгиева, 6”а”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297" y="798786"/>
            <a:ext cx="2932386" cy="3300248"/>
          </a:xfrm>
          <a:prstGeom prst="rect">
            <a:avLst/>
          </a:prstGeom>
        </p:spPr>
      </p:pic>
      <p:pic>
        <p:nvPicPr>
          <p:cNvPr id="2050" name="Picture 2" descr="C:\Users\DELL\Desktop\DID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861" y="1281113"/>
            <a:ext cx="2224498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паралелепипе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1418" y="961697"/>
            <a:ext cx="1785673" cy="17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bornik.biz/5class/U18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850" y="2980266"/>
            <a:ext cx="1686910" cy="111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>
            <a:spLocks noGrp="1"/>
          </p:cNvSpPr>
          <p:nvPr>
            <p:ph type="title"/>
          </p:nvPr>
        </p:nvSpPr>
        <p:spPr>
          <a:xfrm>
            <a:off x="819150" y="252150"/>
            <a:ext cx="75057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000">
                <a:latin typeface="Times New Roman"/>
                <a:ea typeface="Times New Roman"/>
                <a:cs typeface="Times New Roman"/>
                <a:sym typeface="Times New Roman"/>
              </a:rPr>
              <a:t>ПОЛА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819150" y="4335825"/>
            <a:ext cx="2349719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Използвани тела - пирамида</a:t>
            </a:r>
            <a:endParaRPr sz="12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5527050" y="4335825"/>
            <a:ext cx="27978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Венеса Райчева, 6”а”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4566" y="609600"/>
            <a:ext cx="2406868" cy="368913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380" y="861848"/>
            <a:ext cx="2157248" cy="3520966"/>
          </a:xfrm>
          <a:prstGeom prst="rect">
            <a:avLst/>
          </a:prstGeom>
        </p:spPr>
      </p:pic>
      <p:sp>
        <p:nvSpPr>
          <p:cNvPr id="2" name="AutoShape 2" descr="Резултат с изображение за правилна шестоъгълна пирамида"/>
          <p:cNvSpPr>
            <a:spLocks noChangeAspect="1" noChangeArrowheads="1"/>
          </p:cNvSpPr>
          <p:nvPr/>
        </p:nvSpPr>
        <p:spPr bwMode="auto">
          <a:xfrm>
            <a:off x="155575" y="-914400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Пирами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Резултат с изображение за правилна шестоъгълна пирами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234" y="1256478"/>
            <a:ext cx="18694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>
            <a:spLocks noGrp="1"/>
          </p:cNvSpPr>
          <p:nvPr>
            <p:ph type="title"/>
          </p:nvPr>
        </p:nvSpPr>
        <p:spPr>
          <a:xfrm>
            <a:off x="819150" y="252150"/>
            <a:ext cx="75057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И ОЩЕ ЗА ПРИЛОЖЕНИЕТО НА СТЕРЕОМЕТРИЯТА В ДИЗАЙНА НА ДРЕХИ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338959" y="3188576"/>
            <a:ext cx="2435772" cy="64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bg" sz="1050" dirty="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Използвани тела </a:t>
            </a:r>
            <a:r>
              <a:rPr lang="bg" sz="1050" dirty="0" smtClean="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правилна  шестоъгълна пирамида и правилна шестоъгълна призма</a:t>
            </a:r>
            <a:endParaRPr sz="1050" dirty="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5527050" y="4335825"/>
            <a:ext cx="27978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bg" sz="1800" dirty="0" smtClean="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</a:t>
            </a:r>
            <a:r>
              <a:rPr lang="bg" sz="1800" dirty="0" smtClean="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”б</a:t>
            </a:r>
            <a:r>
              <a:rPr lang="bg" sz="1800" dirty="0" smtClean="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r>
              <a:rPr lang="en-US" sz="1800" dirty="0" smtClean="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dirty="0" smtClean="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КЛАС</a:t>
            </a:r>
            <a:endParaRPr sz="1800" dirty="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Content Placeholder 3" descr="IMG-35ebb95067edcbafa7d96cc81812756c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445" y="1784701"/>
            <a:ext cx="834070" cy="17231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C:\Screenshot_20181126-184941_Vib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56368"/>
            <a:ext cx="822203" cy="17621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C:\Screenshot_20181126-135454_Messenger.jpg"/>
          <p:cNvPicPr>
            <a:picLocks noChangeAspect="1" noChangeArrowheads="1"/>
          </p:cNvPicPr>
          <p:nvPr/>
        </p:nvPicPr>
        <p:blipFill>
          <a:blip r:embed="rId5"/>
          <a:srcRect t="11392" b="11392"/>
          <a:stretch>
            <a:fillRect/>
          </a:stretch>
        </p:blipFill>
        <p:spPr bwMode="auto">
          <a:xfrm>
            <a:off x="591484" y="1105547"/>
            <a:ext cx="1127234" cy="208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7" descr="Screenshot_20181126-135448_Messenger.jpg"/>
          <p:cNvPicPr>
            <a:picLocks noChangeAspect="1"/>
          </p:cNvPicPr>
          <p:nvPr/>
        </p:nvPicPr>
        <p:blipFill>
          <a:blip r:embed="rId6" cstate="print"/>
          <a:srcRect t="11875" b="11562"/>
          <a:stretch>
            <a:fillRect/>
          </a:stretch>
        </p:blipFill>
        <p:spPr>
          <a:xfrm>
            <a:off x="1580493" y="670261"/>
            <a:ext cx="1261241" cy="2083029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3" name="Content Placeholder 4" descr="Screenshot_20181126-161618_Galler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477947" y="1126964"/>
            <a:ext cx="944042" cy="1592317"/>
          </a:xfrm>
          <a:prstGeom prst="rect">
            <a:avLst/>
          </a:prstGeo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Content Placeholder 5" descr="Screenshot_20181126-161628_Galler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7514" y="743187"/>
            <a:ext cx="951388" cy="1592317"/>
          </a:xfrm>
          <a:prstGeom prst="rect">
            <a:avLst/>
          </a:prstGeo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3468414" y="3765814"/>
            <a:ext cx="26880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050" dirty="0" smtClean="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Използвани тела- два трапеца и правилна шестоъгълна пирамида</a:t>
            </a:r>
            <a:endParaRPr lang="bg-BG" sz="1050" dirty="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29943" y="2790497"/>
            <a:ext cx="225933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050" dirty="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Използвани тела </a:t>
            </a:r>
            <a:r>
              <a:rPr lang="bg-BG" sz="1050" dirty="0" smtClean="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два цилиндъра</a:t>
            </a:r>
            <a:endParaRPr lang="bg-BG" sz="1050" dirty="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6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БЛАГОДАРИМ ЗА ВНИМАНИЕТО!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Tanya\Desktop\di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1476" y="323371"/>
            <a:ext cx="2238703" cy="2354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Стереометрията в модата</a:t>
            </a:r>
            <a:endParaRPr dirty="0"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513490"/>
            <a:ext cx="7505700" cy="2925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Стереометрията не е само дял от геометрията, който изучава триизмерно телата и фигурите</a:t>
            </a:r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>;</a:t>
            </a:r>
            <a:endParaRPr lang="ru-RU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1600"/>
              </a:spcAft>
              <a:buFont typeface="Wingdings" pitchFamily="2" charset="2"/>
              <a:buChar char="ü"/>
            </a:pPr>
            <a:r>
              <a:rPr lang="bg-BG" dirty="0" smtClean="0">
                <a:solidFill>
                  <a:schemeClr val="bg1"/>
                </a:solidFill>
                <a:latin typeface="Bookman Old Style" pitchFamily="18" charset="0"/>
              </a:rPr>
              <a:t>Ако се замислим, или отправим един по-нестандартен поглед към заобикалящата ни среда, лесно може да  установим, че стереометрията 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присъства </a:t>
            </a:r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нашия </a:t>
            </a:r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>живот 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трайно;</a:t>
            </a:r>
          </a:p>
          <a:p>
            <a:pPr marL="0" indent="0" algn="just">
              <a:spcAft>
                <a:spcPts val="160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В доказателство на това, че стереометрията не буди само тревоги в сърцето на средностатистическия шестокласник, бяхме провокирани от нашата учителка да открием нейното проложение в модата- дизайн и аксесоари. И ето как изглежда тя през нашите очи:</a:t>
            </a:r>
          </a:p>
          <a:p>
            <a:pPr marL="0" indent="0">
              <a:spcAft>
                <a:spcPts val="1600"/>
              </a:spcAft>
              <a:buFont typeface="Wingdings" pitchFamily="2" charset="2"/>
              <a:buChar char="ü"/>
            </a:pPr>
            <a:endParaRPr lang="ru-RU" dirty="0">
              <a:solidFill>
                <a:schemeClr val="bg1"/>
              </a:solidFill>
              <a:latin typeface="Bookman Old Style" pitchFamily="18" charset="0"/>
            </a:endParaRPr>
          </a:p>
          <a:p>
            <a:pPr marL="0" lvl="0" indent="0">
              <a:spcAft>
                <a:spcPts val="1600"/>
              </a:spcAft>
              <a:buFont typeface="Wingdings" pitchFamily="2" charset="2"/>
              <a:buChar char="ü"/>
            </a:pPr>
            <a:endParaRPr lang="ru-RU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marL="0" lvl="0" indent="0">
              <a:spcAft>
                <a:spcPts val="1600"/>
              </a:spcAft>
              <a:buFont typeface="Wingdings" pitchFamily="2" charset="2"/>
              <a:buChar char="ü"/>
            </a:pPr>
            <a:endParaRPr lang="ru-RU" dirty="0" smtClean="0">
              <a:solidFill>
                <a:schemeClr val="bg1"/>
              </a:solidFill>
            </a:endParaRPr>
          </a:p>
          <a:p>
            <a:pPr marL="0" lvl="0" indent="0">
              <a:spcAft>
                <a:spcPts val="1600"/>
              </a:spcAft>
              <a:buFont typeface="Wingdings" pitchFamily="2" charset="2"/>
              <a:buChar char="ü"/>
            </a:pPr>
            <a:endParaRPr lang="ru-RU" dirty="0" smtClean="0">
              <a:solidFill>
                <a:schemeClr val="bg1"/>
              </a:solidFill>
            </a:endParaRPr>
          </a:p>
          <a:p>
            <a:pPr marL="0" lvl="0" indent="0">
              <a:spcAft>
                <a:spcPts val="1600"/>
              </a:spcAft>
              <a:buFont typeface="Wingdings" pitchFamily="2" charset="2"/>
              <a:buChar char="ü"/>
            </a:pPr>
            <a:endParaRPr dirty="0">
              <a:solidFill>
                <a:schemeClr val="bg1"/>
              </a:solidFill>
              <a:latin typeface="Nunit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103" y="1092730"/>
            <a:ext cx="2338975" cy="312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5239" y="1163125"/>
            <a:ext cx="2736721" cy="31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5"/>
          <p:cNvSpPr txBox="1"/>
          <p:nvPr/>
        </p:nvSpPr>
        <p:spPr>
          <a:xfrm>
            <a:off x="748863" y="4284150"/>
            <a:ext cx="2664372" cy="65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bg" sz="1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Използвани тела- конус и цилиндър</a:t>
            </a:r>
            <a:endParaRPr sz="12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15"/>
          <p:cNvSpPr txBox="1"/>
          <p:nvPr/>
        </p:nvSpPr>
        <p:spPr>
          <a:xfrm>
            <a:off x="3475950" y="388100"/>
            <a:ext cx="21921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bg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ПРЪСТЕН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5271288" y="4284150"/>
            <a:ext cx="27813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bg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Дарина Данчева, 6”а”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Кръгов цилиндъ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613" y="1593631"/>
            <a:ext cx="159067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819150" y="345200"/>
            <a:ext cx="75057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000">
                <a:latin typeface="Times New Roman"/>
                <a:ea typeface="Times New Roman"/>
                <a:cs typeface="Times New Roman"/>
                <a:sym typeface="Times New Roman"/>
              </a:rPr>
              <a:t>ОБЕЦИ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425" y="928163"/>
            <a:ext cx="2366700" cy="316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000" y="991225"/>
            <a:ext cx="1964143" cy="31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/>
          <p:nvPr/>
        </p:nvSpPr>
        <p:spPr>
          <a:xfrm>
            <a:off x="5279125" y="4287400"/>
            <a:ext cx="2529900" cy="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Дарина </a:t>
            </a:r>
            <a:r>
              <a:rPr lang="bg" sz="18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Масурева</a:t>
            </a:r>
            <a:r>
              <a:rPr lang="bg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6”а”</a:t>
            </a: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855425" y="4287400"/>
            <a:ext cx="3046541" cy="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bg" sz="1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Използвани тела - пирамида и кълбо</a:t>
            </a:r>
            <a:endParaRPr sz="12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075" name="Picture 3" descr="сфе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3737" y="2640724"/>
            <a:ext cx="13239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Резултат с изображение за правилна шестоъгълна пирамид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0212" y="928163"/>
            <a:ext cx="1848913" cy="15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819150" y="397475"/>
            <a:ext cx="75057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000">
                <a:latin typeface="Times New Roman"/>
                <a:ea typeface="Times New Roman"/>
                <a:cs typeface="Times New Roman"/>
                <a:sym typeface="Times New Roman"/>
              </a:rPr>
              <a:t>КОЛИЕ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Google Shape;159;p17"/>
          <p:cNvPicPr preferRelativeResize="0"/>
          <p:nvPr/>
        </p:nvPicPr>
        <p:blipFill rotWithShape="1">
          <a:blip r:embed="rId3">
            <a:alphaModFix/>
          </a:blip>
          <a:srcRect l="15072" r="9790"/>
          <a:stretch/>
        </p:blipFill>
        <p:spPr>
          <a:xfrm>
            <a:off x="811925" y="1189599"/>
            <a:ext cx="2364828" cy="275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8528" y="1189600"/>
            <a:ext cx="2487211" cy="30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 txBox="1"/>
          <p:nvPr/>
        </p:nvSpPr>
        <p:spPr>
          <a:xfrm>
            <a:off x="5349388" y="4312875"/>
            <a:ext cx="27855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Калина Джамярова, 6 “а”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788277" y="4169979"/>
            <a:ext cx="2664372" cy="653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Използвани тела – </a:t>
            </a:r>
            <a:r>
              <a:rPr lang="bg" sz="1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куб</a:t>
            </a:r>
            <a:r>
              <a:rPr lang="bg" sz="1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" sz="1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цилиндър</a:t>
            </a:r>
            <a:endParaRPr sz="12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Прав кръгов цилиндъ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334" y="927674"/>
            <a:ext cx="755054" cy="140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у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8188" y="2708850"/>
            <a:ext cx="1087820" cy="127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819150" y="385375"/>
            <a:ext cx="75057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000">
                <a:latin typeface="Times New Roman"/>
                <a:ea typeface="Times New Roman"/>
                <a:cs typeface="Times New Roman"/>
                <a:sym typeface="Times New Roman"/>
              </a:rPr>
              <a:t>БРОШКА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908350" y="4202600"/>
            <a:ext cx="2591595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2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Използвани тела - пирамида</a:t>
            </a:r>
            <a:endParaRPr sz="1200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5490675" y="4245050"/>
            <a:ext cx="27615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Мартин Андонов, 6”а”</a:t>
            </a: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8648" y="1016876"/>
            <a:ext cx="2564523" cy="3187262"/>
          </a:xfrm>
          <a:prstGeom prst="rect">
            <a:avLst/>
          </a:prstGeom>
        </p:spPr>
      </p:pic>
      <p:pic>
        <p:nvPicPr>
          <p:cNvPr id="6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607" y="1471447"/>
            <a:ext cx="2102069" cy="2406870"/>
          </a:xfrm>
          <a:prstGeom prst="rect">
            <a:avLst/>
          </a:prstGeom>
        </p:spPr>
      </p:pic>
      <p:sp>
        <p:nvSpPr>
          <p:cNvPr id="2" name="AutoShape 2" descr="Резултат с изображение за правилна шестоъгълна пирами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Резултат с изображение за правилна шестоъгълна пирами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Резултат с изображение за правилна шестоъгълна пирами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Резултат с изображение за правилна шестоъгълна пирамид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Свързано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8315" y="1623848"/>
            <a:ext cx="1912359" cy="22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819150" y="324825"/>
            <a:ext cx="75057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000">
                <a:latin typeface="Times New Roman"/>
                <a:ea typeface="Times New Roman"/>
                <a:cs typeface="Times New Roman"/>
                <a:sym typeface="Times New Roman"/>
              </a:rPr>
              <a:t>ГРИВНИ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5430150" y="4238950"/>
            <a:ext cx="28947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bg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Мартин Симеонов, 6”а”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642000" y="4168600"/>
            <a:ext cx="3622572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Използвани тела - цилиндър, кълбо, пирамида</a:t>
            </a:r>
            <a:endParaRPr sz="12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19"/>
          <p:cNvPicPr preferRelativeResize="0"/>
          <p:nvPr/>
        </p:nvPicPr>
        <p:blipFill rotWithShape="1">
          <a:blip r:embed="rId3">
            <a:alphaModFix/>
          </a:blip>
          <a:srcRect l="1661" r="6010"/>
          <a:stretch/>
        </p:blipFill>
        <p:spPr>
          <a:xfrm>
            <a:off x="756745" y="1131138"/>
            <a:ext cx="3058510" cy="28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1483" y="977462"/>
            <a:ext cx="1994338" cy="3034901"/>
          </a:xfrm>
          <a:prstGeom prst="rect">
            <a:avLst/>
          </a:prstGeom>
        </p:spPr>
      </p:pic>
      <p:sp>
        <p:nvSpPr>
          <p:cNvPr id="2" name="AutoShape 2" descr="Резултат с изображение за КЪЛБО СФЕРА И ЦИЛИНДЪР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Резултат с изображение за КЪЛБО СФЕРА И ЦИЛИНДЪР"/>
          <p:cNvSpPr>
            <a:spLocks noChangeAspect="1" noChangeArrowheads="1"/>
          </p:cNvSpPr>
          <p:nvPr/>
        </p:nvSpPr>
        <p:spPr bwMode="auto">
          <a:xfrm>
            <a:off x="307975" y="-9906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Резултат с изображение за КЪЛБО СФЕРА И ЦИЛИНДЪР"/>
          <p:cNvSpPr>
            <a:spLocks noChangeAspect="1" noChangeArrowheads="1"/>
          </p:cNvSpPr>
          <p:nvPr/>
        </p:nvSpPr>
        <p:spPr bwMode="auto">
          <a:xfrm>
            <a:off x="460375" y="-8382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Резултат с изображение за КЪЛБО СФЕРА И ЦИЛИНДЪ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238250"/>
            <a:ext cx="1551357" cy="157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sbornik.biz/6class/U26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5033" y="2900522"/>
            <a:ext cx="1594560" cy="92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819150" y="240050"/>
            <a:ext cx="75057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000">
                <a:latin typeface="Times New Roman"/>
                <a:ea typeface="Times New Roman"/>
                <a:cs typeface="Times New Roman"/>
                <a:sym typeface="Times New Roman"/>
              </a:rPr>
              <a:t>ЧАНТА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5224350" y="4287375"/>
            <a:ext cx="31005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Станислава Радомирска, 6”а”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819150" y="4287375"/>
            <a:ext cx="28461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Използвани тела - </a:t>
            </a:r>
            <a:r>
              <a:rPr lang="bg" sz="1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призма</a:t>
            </a:r>
            <a:endParaRPr sz="12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8062" y="765153"/>
            <a:ext cx="2535621" cy="3575619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971" y="2123040"/>
            <a:ext cx="1926878" cy="1879902"/>
          </a:xfrm>
          <a:prstGeom prst="rect">
            <a:avLst/>
          </a:prstGeom>
        </p:spPr>
      </p:pic>
      <p:pic>
        <p:nvPicPr>
          <p:cNvPr id="7" name="Content Placeholder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2080818" y="941207"/>
            <a:ext cx="1584432" cy="1823551"/>
          </a:xfrm>
          <a:prstGeom prst="rect">
            <a:avLst/>
          </a:prstGeom>
        </p:spPr>
      </p:pic>
      <p:pic>
        <p:nvPicPr>
          <p:cNvPr id="5122" name="Picture 2" descr="Резултат с изображение за правилна четириъгълна призм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7676" y="1852981"/>
            <a:ext cx="1719068" cy="221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>
            <a:spLocks noGrp="1"/>
          </p:cNvSpPr>
          <p:nvPr>
            <p:ph type="title"/>
          </p:nvPr>
        </p:nvSpPr>
        <p:spPr>
          <a:xfrm>
            <a:off x="819150" y="278550"/>
            <a:ext cx="7505700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000">
                <a:latin typeface="Times New Roman"/>
                <a:ea typeface="Times New Roman"/>
                <a:cs typeface="Times New Roman"/>
                <a:sym typeface="Times New Roman"/>
              </a:rPr>
              <a:t>ШАПКА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4969950" y="4226825"/>
            <a:ext cx="33549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Борислава Кръстева, 6”а”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819150" y="4226825"/>
            <a:ext cx="29733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Използвани тела - конус</a:t>
            </a:r>
            <a:endParaRPr sz="12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3924" y="1119352"/>
            <a:ext cx="2230821" cy="3053255"/>
          </a:xfrm>
          <a:prstGeom prst="rect">
            <a:avLst/>
          </a:prstGeom>
        </p:spPr>
      </p:pic>
      <p:pic>
        <p:nvPicPr>
          <p:cNvPr id="1026" name="Picture 2" descr="C:\Users\DELL\Desktop\SHAPKA_BOB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918" y="1056290"/>
            <a:ext cx="2098371" cy="305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ону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2450" y="1679028"/>
            <a:ext cx="1285875" cy="219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257</Words>
  <Application>Microsoft Office PowerPoint</Application>
  <PresentationFormat>Презентация на цял екран (16:9)</PresentationFormat>
  <Paragraphs>44</Paragraphs>
  <Slides>13</Slides>
  <Notes>12</Notes>
  <HiddenSlides>0</HiddenSlides>
  <MMClips>1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Nunito</vt:lpstr>
      <vt:lpstr>Calibri</vt:lpstr>
      <vt:lpstr>Bookman Old Style</vt:lpstr>
      <vt:lpstr>Wingdings</vt:lpstr>
      <vt:lpstr>Shift</vt:lpstr>
      <vt:lpstr>Стереометрията в живота около нас </vt:lpstr>
      <vt:lpstr>Стереометрията в модата</vt:lpstr>
      <vt:lpstr>Слайд 3</vt:lpstr>
      <vt:lpstr>ОБЕЦИ</vt:lpstr>
      <vt:lpstr>КОЛИЕ</vt:lpstr>
      <vt:lpstr>БРОШКА</vt:lpstr>
      <vt:lpstr>ГРИВНИ</vt:lpstr>
      <vt:lpstr>ЧАНТА</vt:lpstr>
      <vt:lpstr>ШАПКА</vt:lpstr>
      <vt:lpstr>РИЗА</vt:lpstr>
      <vt:lpstr>ПОЛА</vt:lpstr>
      <vt:lpstr>И ОЩЕ ЗА ПРИЛОЖЕНИЕТО НА СТЕРЕОМЕТРИЯТА В ДИЗАЙНА НА ДРЕХИ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Стереометрията около нас</dc:title>
  <dc:creator>Tania</dc:creator>
  <cp:lastModifiedBy>Windows User</cp:lastModifiedBy>
  <cp:revision>22</cp:revision>
  <dcterms:modified xsi:type="dcterms:W3CDTF">2018-11-27T18:51:51Z</dcterms:modified>
</cp:coreProperties>
</file>