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abinet.bg/img/content/151/238_2.ggb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http://cabinet.bg/index.php?contenttype=viewarticle&amp;id=23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hyperlink" Target="http://cabinet.bg/img/content/151/238_4.ggb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cabinet.bg/img/content/151/238_1.gg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abinet.bg/img/content/151/239_1.ggb" TargetMode="External"/><Relationship Id="rId3" Type="http://schemas.openxmlformats.org/officeDocument/2006/relationships/oleObject" Target="../embeddings/oleObject3.bin"/><Relationship Id="rId7" Type="http://schemas.openxmlformats.org/officeDocument/2006/relationships/hyperlink" Target="http://cabinet.bg/index.php?contenttype=viewarticle&amp;id=23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10" Type="http://schemas.openxmlformats.org/officeDocument/2006/relationships/hyperlink" Target="http://cabinet.bg/img/content/151/239_3.ggb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cabinet.bg/img/content/151/239_2.gg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bg-BG" sz="3100" dirty="0" smtClean="0"/>
              <a:t>2.3.2</a:t>
            </a:r>
            <a:r>
              <a:rPr lang="bg-BG" sz="3100" dirty="0"/>
              <a:t>. </a:t>
            </a:r>
            <a:r>
              <a:rPr lang="en-GB" sz="3100" dirty="0" err="1"/>
              <a:t>Тримерни</a:t>
            </a:r>
            <a:r>
              <a:rPr lang="en-GB" sz="3100" dirty="0"/>
              <a:t> </a:t>
            </a:r>
            <a:r>
              <a:rPr lang="en-GB" sz="3100" dirty="0" err="1"/>
              <a:t>модели</a:t>
            </a:r>
            <a:r>
              <a:rPr lang="en-GB" sz="3100" dirty="0"/>
              <a:t> </a:t>
            </a:r>
            <a:r>
              <a:rPr lang="en-GB" sz="3100" dirty="0" err="1"/>
              <a:t>за</a:t>
            </a:r>
            <a:r>
              <a:rPr lang="en-GB" sz="3100" dirty="0"/>
              <a:t> </a:t>
            </a:r>
            <a:r>
              <a:rPr lang="en-GB" sz="3100" dirty="0" err="1"/>
              <a:t>онагледяването</a:t>
            </a:r>
            <a:r>
              <a:rPr lang="en-GB" sz="3100" dirty="0"/>
              <a:t> </a:t>
            </a:r>
            <a:r>
              <a:rPr lang="en-GB" sz="3100" dirty="0" err="1"/>
              <a:t>на</a:t>
            </a:r>
            <a:r>
              <a:rPr lang="en-GB" sz="3100" dirty="0"/>
              <a:t> </a:t>
            </a:r>
            <a:r>
              <a:rPr lang="en-GB" sz="3100" dirty="0" err="1"/>
              <a:t>учебно</a:t>
            </a:r>
            <a:r>
              <a:rPr lang="en-GB" sz="3100" dirty="0"/>
              <a:t> </a:t>
            </a:r>
            <a:r>
              <a:rPr lang="en-GB" sz="3100" dirty="0" err="1" smtClean="0"/>
              <a:t>съдържание</a:t>
            </a:r>
            <a:r>
              <a:rPr lang="en-GB" sz="3100" dirty="0" smtClean="0"/>
              <a:t> </a:t>
            </a:r>
            <a:br>
              <a:rPr lang="en-GB" sz="3100" dirty="0" smtClean="0"/>
            </a:br>
            <a:r>
              <a:rPr lang="bg-BG" sz="3100" dirty="0" smtClean="0"/>
              <a:t>координатор</a:t>
            </a:r>
            <a:r>
              <a:rPr lang="bg-BG" sz="3100" dirty="0"/>
              <a:t>: акад. Петър </a:t>
            </a:r>
            <a:r>
              <a:rPr lang="bg-BG" sz="3100" dirty="0" smtClean="0"/>
              <a:t>Кендеров</a:t>
            </a:r>
            <a:r>
              <a:rPr lang="bg-BG" sz="3100" dirty="0"/>
              <a:t/>
            </a:r>
            <a:br>
              <a:rPr lang="bg-BG" sz="3100" dirty="0"/>
            </a:br>
            <a:endParaRPr lang="bg-BG" sz="3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440657"/>
            <a:ext cx="7772400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 smtClean="0"/>
              <a:t>Оптимални конични съдове</a:t>
            </a:r>
            <a:br>
              <a:rPr lang="bg-BG" sz="4000" dirty="0" smtClean="0"/>
            </a:br>
            <a:endParaRPr lang="bg-BG" sz="4000" dirty="0"/>
          </a:p>
        </p:txBody>
      </p:sp>
      <p:sp>
        <p:nvSpPr>
          <p:cNvPr id="6" name="Rectangle 5"/>
          <p:cNvSpPr/>
          <p:nvPr/>
        </p:nvSpPr>
        <p:spPr>
          <a:xfrm>
            <a:off x="209550" y="23622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Национална програма „Информационни и комуникационни технологии за единен цифров пазар в науката, образованието и сигурността“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bg-BG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ИКТвНОС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bg-BG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C:\Users\PC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050" y="222249"/>
            <a:ext cx="774083" cy="700413"/>
          </a:xfrm>
          <a:prstGeom prst="rect">
            <a:avLst/>
          </a:prstGeom>
          <a:noFill/>
        </p:spPr>
      </p:pic>
      <p:pic>
        <p:nvPicPr>
          <p:cNvPr id="1026" name="Picture 2" descr="http://www.bas.bg/wp-content/uploads/2019/03/Logo-150-B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2249"/>
            <a:ext cx="1379656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5579"/>
            <a:ext cx="1600200" cy="47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5750" y="6324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dirty="0" smtClean="0"/>
              <a:t>Национален семинар по образование   29 </a:t>
            </a:r>
            <a:r>
              <a:rPr lang="en-US" dirty="0" smtClean="0"/>
              <a:t>-</a:t>
            </a:r>
            <a:r>
              <a:rPr lang="bg-BG" dirty="0" smtClean="0"/>
              <a:t> 30 ноември </a:t>
            </a:r>
            <a:r>
              <a:rPr lang="bg-BG" dirty="0"/>
              <a:t>2019 г. </a:t>
            </a:r>
            <a:r>
              <a:rPr lang="en-US" dirty="0" smtClean="0"/>
              <a:t>   </a:t>
            </a:r>
            <a:r>
              <a:rPr lang="bg-BG" dirty="0" smtClean="0"/>
              <a:t> </a:t>
            </a:r>
            <a:r>
              <a:rPr lang="bg-BG" dirty="0"/>
              <a:t>ИМИ-БАН</a:t>
            </a:r>
          </a:p>
        </p:txBody>
      </p:sp>
    </p:spTree>
    <p:extLst>
      <p:ext uri="{BB962C8B-B14F-4D97-AF65-F5344CB8AC3E}">
        <p14:creationId xmlns:p14="http://schemas.microsoft.com/office/powerpoint/2010/main" val="23053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920813"/>
              </p:ext>
            </p:extLst>
          </p:nvPr>
        </p:nvGraphicFramePr>
        <p:xfrm>
          <a:off x="762000" y="1143000"/>
          <a:ext cx="332867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6332769" imgH="4625741" progId="Paint.Picture">
                  <p:embed/>
                </p:oleObj>
              </mc:Choice>
              <mc:Fallback>
                <p:oleObj name="Bitmap Image" r:id="rId3" imgW="6332769" imgH="462574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3328672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692837"/>
              </p:ext>
            </p:extLst>
          </p:nvPr>
        </p:nvGraphicFramePr>
        <p:xfrm>
          <a:off x="4876800" y="1447800"/>
          <a:ext cx="3313199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5" imgW="6302286" imgH="4336156" progId="Paint.Picture">
                  <p:embed/>
                </p:oleObj>
              </mc:Choice>
              <mc:Fallback>
                <p:oleObj name="Bitmap Image" r:id="rId5" imgW="6302286" imgH="43361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3313199" cy="2278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3944034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 </a:t>
            </a:r>
          </a:p>
          <a:p>
            <a:r>
              <a:rPr lang="en-GB" u="sng" dirty="0">
                <a:hlinkClick r:id="rId7"/>
              </a:rPr>
              <a:t>http://cabinet.bg/index.php?contenttype=viewarticle&amp;id=238</a:t>
            </a:r>
            <a:endParaRPr lang="bg-BG" dirty="0"/>
          </a:p>
        </p:txBody>
      </p:sp>
      <p:sp>
        <p:nvSpPr>
          <p:cNvPr id="10" name="Rectangle 9"/>
          <p:cNvSpPr/>
          <p:nvPr/>
        </p:nvSpPr>
        <p:spPr>
          <a:xfrm>
            <a:off x="2895600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hlinkClick r:id="rId8"/>
              </a:rPr>
              <a:t>http://cabinet.bg/img/content/151/238_2.ggb</a:t>
            </a:r>
            <a:endParaRPr lang="bg-BG" dirty="0"/>
          </a:p>
          <a:p>
            <a:r>
              <a:rPr lang="en-US" u="sng" dirty="0">
                <a:hlinkClick r:id="rId9"/>
              </a:rPr>
              <a:t>http://cabinet.bg/img/content/151/238_1.ggb</a:t>
            </a:r>
            <a:endParaRPr lang="bg-BG" dirty="0"/>
          </a:p>
          <a:p>
            <a:r>
              <a:rPr lang="en-US" u="sng" dirty="0">
                <a:hlinkClick r:id="rId10"/>
              </a:rPr>
              <a:t>http://cabinet.bg/img/content/151/238_4.ggb</a:t>
            </a:r>
            <a:endParaRPr lang="bg-BG" dirty="0"/>
          </a:p>
        </p:txBody>
      </p:sp>
      <p:sp>
        <p:nvSpPr>
          <p:cNvPr id="11" name="Rectangle 10"/>
          <p:cNvSpPr/>
          <p:nvPr/>
        </p:nvSpPr>
        <p:spPr>
          <a:xfrm>
            <a:off x="381000" y="62600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Национален семинар по образование   29 </a:t>
            </a:r>
            <a:r>
              <a:rPr lang="en-US" dirty="0" smtClean="0"/>
              <a:t>-</a:t>
            </a:r>
            <a:r>
              <a:rPr lang="bg-BG" dirty="0" smtClean="0"/>
              <a:t> 30 ноември </a:t>
            </a:r>
            <a:r>
              <a:rPr lang="bg-BG" dirty="0"/>
              <a:t>2019 г. </a:t>
            </a:r>
            <a:r>
              <a:rPr lang="en-US" dirty="0" smtClean="0"/>
              <a:t>   </a:t>
            </a:r>
            <a:r>
              <a:rPr lang="bg-BG" dirty="0" smtClean="0"/>
              <a:t> </a:t>
            </a:r>
            <a:r>
              <a:rPr lang="bg-BG" dirty="0"/>
              <a:t>ИМИ-БАН</a:t>
            </a:r>
          </a:p>
        </p:txBody>
      </p:sp>
    </p:spTree>
    <p:extLst>
      <p:ext uri="{BB962C8B-B14F-4D97-AF65-F5344CB8AC3E}">
        <p14:creationId xmlns:p14="http://schemas.microsoft.com/office/powerpoint/2010/main" val="11210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634867"/>
              </p:ext>
            </p:extLst>
          </p:nvPr>
        </p:nvGraphicFramePr>
        <p:xfrm>
          <a:off x="685800" y="1600200"/>
          <a:ext cx="3701785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3" imgW="4336156" imgH="3055885" progId="Paint.Picture">
                  <p:embed/>
                </p:oleObj>
              </mc:Choice>
              <mc:Fallback>
                <p:oleObj name="Bitmap Image" r:id="rId3" imgW="4336156" imgH="305588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3701785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773001"/>
              </p:ext>
            </p:extLst>
          </p:nvPr>
        </p:nvGraphicFramePr>
        <p:xfrm>
          <a:off x="5562600" y="2362200"/>
          <a:ext cx="2590800" cy="213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5" imgW="3878916" imgH="3193057" progId="Paint.Picture">
                  <p:embed/>
                </p:oleObj>
              </mc:Choice>
              <mc:Fallback>
                <p:oleObj name="Bitmap Image" r:id="rId5" imgW="3878916" imgH="31930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62200"/>
                        <a:ext cx="2590800" cy="2137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5000" y="609600"/>
            <a:ext cx="6124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http://cabinet.bg/index.php?contenttype=viewarticle&amp;id=239</a:t>
            </a:r>
            <a:endParaRPr kumimoji="0" lang="en-GB" alt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4968280"/>
            <a:ext cx="56673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http://cabinet.bg/img/content/151/239_1.ggb</a:t>
            </a:r>
            <a:endParaRPr kumimoji="0" lang="bg-BG" alt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http://cabinet.bg/img/content/151/239_2.ggb</a:t>
            </a:r>
            <a:endParaRPr kumimoji="0" lang="bg-BG" alt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http://cabinet.bg/img/content/151/239_3.ggb</a:t>
            </a:r>
            <a:endParaRPr kumimoji="0" lang="en-US" alt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213991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Национален семинар по образование   29 </a:t>
            </a:r>
            <a:r>
              <a:rPr lang="en-US" dirty="0" smtClean="0"/>
              <a:t>-</a:t>
            </a:r>
            <a:r>
              <a:rPr lang="bg-BG" dirty="0" smtClean="0"/>
              <a:t> 30 ноември </a:t>
            </a:r>
            <a:r>
              <a:rPr lang="bg-BG" dirty="0"/>
              <a:t>2019 г. </a:t>
            </a:r>
            <a:r>
              <a:rPr lang="en-US" dirty="0" smtClean="0"/>
              <a:t>   </a:t>
            </a:r>
            <a:r>
              <a:rPr lang="bg-BG" dirty="0" smtClean="0"/>
              <a:t> </a:t>
            </a:r>
            <a:r>
              <a:rPr lang="bg-BG" dirty="0"/>
              <a:t>ИМИ-БАН</a:t>
            </a:r>
          </a:p>
        </p:txBody>
      </p:sp>
    </p:spTree>
    <p:extLst>
      <p:ext uri="{BB962C8B-B14F-4D97-AF65-F5344CB8AC3E}">
        <p14:creationId xmlns:p14="http://schemas.microsoft.com/office/powerpoint/2010/main" val="225615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3dprint_pics\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3085465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339988"/>
              </p:ext>
            </p:extLst>
          </p:nvPr>
        </p:nvGraphicFramePr>
        <p:xfrm>
          <a:off x="3200400" y="3505200"/>
          <a:ext cx="2209800" cy="252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4" imgW="5143946" imgH="5860288" progId="Paint.Picture">
                  <p:embed/>
                </p:oleObj>
              </mc:Choice>
              <mc:Fallback>
                <p:oleObj name="Bitmap Image" r:id="rId4" imgW="5143946" imgH="586028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2209800" cy="2521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96786"/>
              </p:ext>
            </p:extLst>
          </p:nvPr>
        </p:nvGraphicFramePr>
        <p:xfrm>
          <a:off x="5867400" y="2209800"/>
          <a:ext cx="2133600" cy="298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6" imgW="4138019" imgH="5799323" progId="Paint.Picture">
                  <p:embed/>
                </p:oleObj>
              </mc:Choice>
              <mc:Fallback>
                <p:oleObj name="Bitmap Image" r:id="rId6" imgW="4138019" imgH="57993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09800"/>
                        <a:ext cx="2133600" cy="2988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6213991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Национален семинар по образование   29 </a:t>
            </a:r>
            <a:r>
              <a:rPr lang="en-US" dirty="0" smtClean="0"/>
              <a:t>-</a:t>
            </a:r>
            <a:r>
              <a:rPr lang="bg-BG" dirty="0" smtClean="0"/>
              <a:t> 30 ноември </a:t>
            </a:r>
            <a:r>
              <a:rPr lang="bg-BG" dirty="0"/>
              <a:t>2019 г. </a:t>
            </a:r>
            <a:r>
              <a:rPr lang="en-US" dirty="0" smtClean="0"/>
              <a:t>   </a:t>
            </a:r>
            <a:r>
              <a:rPr lang="bg-BG" dirty="0" smtClean="0"/>
              <a:t> </a:t>
            </a:r>
            <a:r>
              <a:rPr lang="bg-BG" dirty="0"/>
              <a:t>ИМИ-БАН</a:t>
            </a:r>
          </a:p>
        </p:txBody>
      </p:sp>
    </p:spTree>
    <p:extLst>
      <p:ext uri="{BB962C8B-B14F-4D97-AF65-F5344CB8AC3E}">
        <p14:creationId xmlns:p14="http://schemas.microsoft.com/office/powerpoint/2010/main" val="4638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93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Bitmap Image</vt:lpstr>
      <vt:lpstr> 2.3.2. Тримерни модели за онагледяването на учебно съдържание  координатор: акад. Петър Кендеров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2006-08-16T00:00:00Z</dcterms:created>
  <dcterms:modified xsi:type="dcterms:W3CDTF">2019-11-28T21:15:39Z</dcterms:modified>
</cp:coreProperties>
</file>