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8229600" cy="2925762"/>
          </a:xfrm>
        </p:spPr>
        <p:txBody>
          <a:bodyPr>
            <a:normAutofit fontScale="90000"/>
          </a:bodyPr>
          <a:lstStyle/>
          <a:p>
            <a:r>
              <a:rPr lang="bg-BG" dirty="0"/>
              <a:t>К</a:t>
            </a:r>
            <a:r>
              <a:rPr lang="bg-BG" dirty="0" smtClean="0"/>
              <a:t>валификационен </a:t>
            </a:r>
            <a:r>
              <a:rPr lang="bg-BG" dirty="0"/>
              <a:t>курс 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>Подготовка </a:t>
            </a:r>
            <a:r>
              <a:rPr lang="bg-BG" dirty="0"/>
              <a:t>за онлайн състезание VIVA Математика с </a:t>
            </a:r>
            <a:r>
              <a:rPr lang="bg-BG" dirty="0" smtClean="0"/>
              <a:t>компютър</a:t>
            </a:r>
            <a:r>
              <a:rPr lang="bg-BG" sz="3100" dirty="0"/>
              <a:t/>
            </a:r>
            <a:br>
              <a:rPr lang="bg-BG" sz="31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 </a:t>
            </a:r>
            <a:br>
              <a:rPr lang="bg-BG" dirty="0" smtClean="0"/>
            </a:br>
            <a:r>
              <a:rPr lang="bg-BG" dirty="0"/>
              <a:t/>
            </a:r>
            <a:br>
              <a:rPr lang="bg-BG" dirty="0"/>
            </a:br>
            <a:r>
              <a:rPr lang="en-US" sz="3100" dirty="0" smtClean="0"/>
              <a:t>2.1.2 </a:t>
            </a:r>
            <a:r>
              <a:rPr lang="bg-BG" sz="3100" dirty="0"/>
              <a:t>Отворени онлайн образователни курсове за свободно </a:t>
            </a:r>
            <a:r>
              <a:rPr lang="bg-BG" sz="3100" dirty="0" smtClean="0"/>
              <a:t>ползване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bg-BG" sz="3100" dirty="0" smtClean="0"/>
              <a:t>координатор</a:t>
            </a:r>
            <a:r>
              <a:rPr lang="bg-BG" sz="3100" dirty="0"/>
              <a:t>: акад. Петър Кендеров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048000"/>
            <a:ext cx="8763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Национална програма „Информационни и комуникационни технологии за единен цифров пазар в науката, образованието и сигурността“ 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bg-BG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ИКТвНОС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bg-BG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C:\Users\PC\Desktop\Pictur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050" y="222249"/>
            <a:ext cx="774083" cy="700413"/>
          </a:xfrm>
          <a:prstGeom prst="rect">
            <a:avLst/>
          </a:prstGeom>
          <a:noFill/>
        </p:spPr>
      </p:pic>
      <p:pic>
        <p:nvPicPr>
          <p:cNvPr id="6" name="Picture 2" descr="http://www.bas.bg/wp-content/uploads/2019/03/Logo-150-BA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2249"/>
            <a:ext cx="1379656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5579"/>
            <a:ext cx="1600200" cy="47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304800" y="6248400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g-BG" dirty="0" smtClean="0"/>
              <a:t>Национален семинар по образование   29 </a:t>
            </a:r>
            <a:r>
              <a:rPr lang="en-US" dirty="0" smtClean="0"/>
              <a:t>-</a:t>
            </a:r>
            <a:r>
              <a:rPr lang="bg-BG" dirty="0" smtClean="0"/>
              <a:t> 30 ноември </a:t>
            </a:r>
            <a:r>
              <a:rPr lang="bg-BG" dirty="0"/>
              <a:t>2019 г. </a:t>
            </a:r>
            <a:r>
              <a:rPr lang="en-US" dirty="0" smtClean="0"/>
              <a:t>   </a:t>
            </a:r>
            <a:r>
              <a:rPr lang="bg-BG" dirty="0" smtClean="0"/>
              <a:t> </a:t>
            </a:r>
            <a:r>
              <a:rPr lang="bg-BG" dirty="0"/>
              <a:t>ИМИ-БАН</a:t>
            </a:r>
          </a:p>
        </p:txBody>
      </p:sp>
    </p:spTree>
    <p:extLst>
      <p:ext uri="{BB962C8B-B14F-4D97-AF65-F5344CB8AC3E}">
        <p14:creationId xmlns:p14="http://schemas.microsoft.com/office/powerpoint/2010/main" val="1778586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213991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dirty="0" smtClean="0"/>
              <a:t>Национален семинар по образование   29 </a:t>
            </a:r>
            <a:r>
              <a:rPr lang="en-US" dirty="0" smtClean="0"/>
              <a:t>-</a:t>
            </a:r>
            <a:r>
              <a:rPr lang="bg-BG" dirty="0" smtClean="0"/>
              <a:t> 30 ноември </a:t>
            </a:r>
            <a:r>
              <a:rPr lang="bg-BG" dirty="0"/>
              <a:t>2019 г. </a:t>
            </a:r>
            <a:r>
              <a:rPr lang="en-US" dirty="0" smtClean="0"/>
              <a:t>   </a:t>
            </a:r>
            <a:r>
              <a:rPr lang="bg-BG" dirty="0" smtClean="0"/>
              <a:t> </a:t>
            </a:r>
            <a:r>
              <a:rPr lang="bg-BG" dirty="0"/>
              <a:t>ИМИ-БАН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3009900"/>
            <a:ext cx="3249129" cy="23383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76250"/>
            <a:ext cx="5953125" cy="20147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895600"/>
            <a:ext cx="2051476" cy="29003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157" y="2590800"/>
            <a:ext cx="2091753" cy="29906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157" y="1143000"/>
            <a:ext cx="2025435" cy="9715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43062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47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Квалификационен курс  Подготовка за онлайн състезание VIVA Математика с компютър     2.1.2 Отворени онлайн образователни курсове за свободно ползване  координатор: акад. Петър Кендеров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18</cp:revision>
  <dcterms:created xsi:type="dcterms:W3CDTF">2006-08-16T00:00:00Z</dcterms:created>
  <dcterms:modified xsi:type="dcterms:W3CDTF">2019-11-28T21:15:53Z</dcterms:modified>
</cp:coreProperties>
</file>