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2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45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5.png"/><Relationship Id="rId7" Type="http://schemas.openxmlformats.org/officeDocument/2006/relationships/hyperlink" Target="http://cabinet.bg/index.php?contenttype=viewarticle&amp;id=248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cabinet.bg/index.php?contenttype=viewarticle&amp;id=244" TargetMode="External"/><Relationship Id="rId3" Type="http://schemas.openxmlformats.org/officeDocument/2006/relationships/oleObject" Target="../embeddings/oleObject1.bin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10.png"/><Relationship Id="rId9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76250" y="4495800"/>
            <a:ext cx="8362950" cy="1470025"/>
          </a:xfrm>
        </p:spPr>
        <p:txBody>
          <a:bodyPr>
            <a:normAutofit fontScale="90000"/>
          </a:bodyPr>
          <a:lstStyle/>
          <a:p>
            <a:r>
              <a:rPr lang="bg-BG" sz="31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Изследователски подход в STEAM </a:t>
            </a:r>
            <a:r>
              <a:rPr lang="bg-BG" sz="31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образов</a:t>
            </a:r>
            <a:r>
              <a:rPr lang="bg-BG" sz="31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анието</a:t>
            </a:r>
            <a:br>
              <a:rPr lang="bg-BG" sz="3100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bg-BG" sz="27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координатор: проф. Тони Чехларова</a:t>
            </a:r>
            <a:br>
              <a:rPr lang="bg-BG" sz="2700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bg-BG" sz="27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838200" y="2940982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4000" dirty="0"/>
              <a:t>Д</a:t>
            </a:r>
            <a:r>
              <a:rPr lang="bg-BG" sz="4000" dirty="0" smtClean="0"/>
              <a:t>инамични </a:t>
            </a:r>
            <a:r>
              <a:rPr lang="bg-BG" sz="4000" dirty="0"/>
              <a:t>аплети </a:t>
            </a:r>
            <a:endParaRPr lang="en-US" sz="4000" dirty="0" smtClean="0"/>
          </a:p>
          <a:p>
            <a:r>
              <a:rPr lang="bg-BG" sz="4000" dirty="0" smtClean="0"/>
              <a:t>за </a:t>
            </a:r>
            <a:r>
              <a:rPr lang="bg-BG" sz="4000" dirty="0"/>
              <a:t>изучаване на </a:t>
            </a:r>
            <a:r>
              <a:rPr lang="bg-BG" sz="4000" dirty="0" smtClean="0"/>
              <a:t>пирамиди</a:t>
            </a:r>
            <a:br>
              <a:rPr lang="bg-BG" sz="4000" dirty="0" smtClean="0"/>
            </a:br>
            <a:endParaRPr lang="bg-BG" sz="4000" dirty="0"/>
          </a:p>
        </p:txBody>
      </p:sp>
      <p:sp>
        <p:nvSpPr>
          <p:cNvPr id="11" name="Rectangle 10"/>
          <p:cNvSpPr/>
          <p:nvPr/>
        </p:nvSpPr>
        <p:spPr>
          <a:xfrm>
            <a:off x="304800" y="1986875"/>
            <a:ext cx="8763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П</a:t>
            </a:r>
            <a:r>
              <a:rPr lang="bg-BG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рограма </a:t>
            </a:r>
            <a:r>
              <a:rPr lang="bg-BG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„Образование с наука</a:t>
            </a:r>
            <a:r>
              <a:rPr lang="bg-BG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“</a:t>
            </a:r>
          </a:p>
          <a:p>
            <a:pPr algn="ctr"/>
            <a:endParaRPr lang="bg-BG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Picture 11" descr="C:\Users\PC\Desktop\Picture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36517" y="591505"/>
            <a:ext cx="774083" cy="700413"/>
          </a:xfrm>
          <a:prstGeom prst="rect">
            <a:avLst/>
          </a:prstGeom>
          <a:noFill/>
        </p:spPr>
      </p:pic>
      <p:pic>
        <p:nvPicPr>
          <p:cNvPr id="13" name="Picture 2" descr="http://www.bas.bg/wp-content/uploads/2019/03/Logo-150-BA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72455"/>
            <a:ext cx="1379656" cy="754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381000" y="6213991"/>
            <a:ext cx="8686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dirty="0" smtClean="0"/>
              <a:t>Национален семинар по образование   29 </a:t>
            </a:r>
            <a:r>
              <a:rPr lang="en-US" dirty="0" smtClean="0"/>
              <a:t>-</a:t>
            </a:r>
            <a:r>
              <a:rPr lang="bg-BG" dirty="0" smtClean="0"/>
              <a:t> 30 ноември </a:t>
            </a:r>
            <a:r>
              <a:rPr lang="bg-BG" dirty="0"/>
              <a:t>2019 г. </a:t>
            </a:r>
            <a:r>
              <a:rPr lang="en-US" dirty="0" smtClean="0"/>
              <a:t>   </a:t>
            </a:r>
            <a:r>
              <a:rPr lang="bg-BG" dirty="0" smtClean="0"/>
              <a:t> </a:t>
            </a:r>
            <a:r>
              <a:rPr lang="bg-BG" dirty="0"/>
              <a:t>ИМИ-БАН</a:t>
            </a:r>
          </a:p>
        </p:txBody>
      </p:sp>
      <p:pic>
        <p:nvPicPr>
          <p:cNvPr id="8" name="Picture 7" descr="D:\project_BAS_MON_2019\EdScience_LogoFiles\EdSience_LogoSymbol_rgb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075" y="183831"/>
            <a:ext cx="2152650" cy="16230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52791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 fontScale="90000"/>
          </a:bodyPr>
          <a:lstStyle/>
          <a:p>
            <a:r>
              <a:rPr lang="en-GB" dirty="0" err="1"/>
              <a:t>Развивки</a:t>
            </a:r>
            <a:r>
              <a:rPr lang="en-GB" dirty="0"/>
              <a:t> </a:t>
            </a:r>
            <a:r>
              <a:rPr lang="en-GB" dirty="0" err="1"/>
              <a:t>на</a:t>
            </a:r>
            <a:r>
              <a:rPr lang="en-GB" dirty="0"/>
              <a:t> </a:t>
            </a:r>
            <a:r>
              <a:rPr lang="en-GB" dirty="0" err="1"/>
              <a:t>правилна</a:t>
            </a:r>
            <a:r>
              <a:rPr lang="en-GB" dirty="0"/>
              <a:t> </a:t>
            </a:r>
            <a:r>
              <a:rPr lang="en-GB" dirty="0" err="1" smtClean="0"/>
              <a:t>пира</a:t>
            </a:r>
            <a:r>
              <a:rPr lang="en-GB" dirty="0" err="1"/>
              <a:t>мида</a:t>
            </a:r>
            <a:r>
              <a:rPr lang="bg-BG" b="1" dirty="0"/>
              <a:t/>
            </a:r>
            <a:br>
              <a:rPr lang="bg-BG" b="1" dirty="0"/>
            </a:br>
            <a:endParaRPr lang="bg-BG" dirty="0"/>
          </a:p>
        </p:txBody>
      </p:sp>
      <p:pic>
        <p:nvPicPr>
          <p:cNvPr id="2052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2965450"/>
            <a:ext cx="2259013" cy="1721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4713128"/>
            <a:ext cx="2305050" cy="1651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599" y="1814830"/>
            <a:ext cx="2797175" cy="185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601685"/>
            <a:ext cx="2949575" cy="1874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27" descr="Preview of your QR Cod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6612" y="1843405"/>
            <a:ext cx="1289050" cy="128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0" y="4235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g-BG" altLang="bg-BG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79613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g-BG" altLang="bg-BG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14600" y="1030069"/>
            <a:ext cx="61721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u="sng" dirty="0">
                <a:hlinkClick r:id="rId7"/>
              </a:rPr>
              <a:t>http://cabinet.bg/index.php?contenttype=viewarticle&amp;id=248</a:t>
            </a:r>
            <a:endParaRPr lang="bg-BG" dirty="0"/>
          </a:p>
        </p:txBody>
      </p:sp>
      <p:pic>
        <p:nvPicPr>
          <p:cNvPr id="15" name="Picture 14" descr="D:\project_BAS_MON_2019\EdScience_LogoFiles\EdSience_LogoSymbol_rgb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864870"/>
            <a:ext cx="2152650" cy="16230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8327" y="3665855"/>
            <a:ext cx="3036570" cy="218059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Rectangle 16"/>
          <p:cNvSpPr/>
          <p:nvPr/>
        </p:nvSpPr>
        <p:spPr>
          <a:xfrm>
            <a:off x="381000" y="6213991"/>
            <a:ext cx="8686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dirty="0" smtClean="0"/>
              <a:t>Национален семинар по образование   29 </a:t>
            </a:r>
            <a:r>
              <a:rPr lang="en-US" dirty="0" smtClean="0"/>
              <a:t>-</a:t>
            </a:r>
            <a:r>
              <a:rPr lang="bg-BG" dirty="0" smtClean="0"/>
              <a:t> 30 ноември </a:t>
            </a:r>
            <a:r>
              <a:rPr lang="bg-BG" dirty="0"/>
              <a:t>2019 г. </a:t>
            </a:r>
            <a:r>
              <a:rPr lang="en-US" dirty="0" smtClean="0"/>
              <a:t>   </a:t>
            </a:r>
            <a:r>
              <a:rPr lang="bg-BG" dirty="0" smtClean="0"/>
              <a:t> </a:t>
            </a:r>
            <a:r>
              <a:rPr lang="bg-BG" dirty="0"/>
              <a:t>ИМИ-БАН</a:t>
            </a:r>
          </a:p>
        </p:txBody>
      </p:sp>
    </p:spTree>
    <p:extLst>
      <p:ext uri="{BB962C8B-B14F-4D97-AF65-F5344CB8AC3E}">
        <p14:creationId xmlns:p14="http://schemas.microsoft.com/office/powerpoint/2010/main" val="1681736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8682730"/>
              </p:ext>
            </p:extLst>
          </p:nvPr>
        </p:nvGraphicFramePr>
        <p:xfrm>
          <a:off x="762000" y="3048000"/>
          <a:ext cx="2590800" cy="345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Bitmap Image" r:id="rId3" imgW="3635055" imgH="4869602" progId="Paint.Picture">
                  <p:embed/>
                </p:oleObj>
              </mc:Choice>
              <mc:Fallback>
                <p:oleObj name="Bitmap Image" r:id="rId3" imgW="3635055" imgH="4869602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048000"/>
                        <a:ext cx="2590800" cy="3454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6622968"/>
              </p:ext>
            </p:extLst>
          </p:nvPr>
        </p:nvGraphicFramePr>
        <p:xfrm>
          <a:off x="5562600" y="2844800"/>
          <a:ext cx="3140075" cy="289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Bitmap Image" r:id="rId5" imgW="4663844" imgH="4312381" progId="Paint.Picture">
                  <p:embed/>
                </p:oleObj>
              </mc:Choice>
              <mc:Fallback>
                <p:oleObj name="Bitmap Image" r:id="rId5" imgW="4663844" imgH="4312381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2844800"/>
                        <a:ext cx="3140075" cy="289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9" name="Picture 26" descr="Preview of your QR Cod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971800"/>
            <a:ext cx="1339850" cy="133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 rot="10800000" flipV="1">
            <a:off x="419100" y="13157"/>
            <a:ext cx="6172200" cy="272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12696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altLang="bg-BG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Пропедевтика </a:t>
            </a:r>
            <a:endParaRPr kumimoji="0" lang="en-US" altLang="bg-BG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altLang="bg-BG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на геометрични преобразувания</a:t>
            </a:r>
            <a:endParaRPr kumimoji="0" lang="en-US" altLang="bg-BG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g-BG" altLang="bg-BG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altLang="bg-BG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8"/>
              </a:rPr>
              <a:t>http://cabinet.bg/index.php?contenttype=viewarticle&amp;id=244</a:t>
            </a:r>
            <a:endParaRPr kumimoji="0" lang="bg-BG" altLang="bg-BG" sz="2600" b="0" i="0" u="none" strike="noStrike" cap="none" normalizeH="0" baseline="0" dirty="0" smtClean="0">
              <a:ln>
                <a:noFill/>
              </a:ln>
              <a:solidFill>
                <a:srgbClr val="222222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altLang="bg-BG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Художник нарисувал гъбка и отражението й във водата, но допуснал грешки. Открийте ги</a:t>
            </a:r>
            <a:r>
              <a:rPr kumimoji="0" lang="en-US" altLang="bg-BG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bg-BG" altLang="bg-BG" sz="2600" b="0" i="0" u="none" strike="noStrike" cap="none" normalizeH="0" baseline="0" dirty="0" smtClean="0">
              <a:ln>
                <a:noFill/>
              </a:ln>
              <a:solidFill>
                <a:srgbClr val="222222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g-BG" altLang="bg-BG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0" descr="D:\project_BAS_MON_2019\EdScience_LogoFiles\EdSience_LogoSymbol_rgb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57200"/>
            <a:ext cx="2152650" cy="162306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angle 11"/>
          <p:cNvSpPr/>
          <p:nvPr/>
        </p:nvSpPr>
        <p:spPr>
          <a:xfrm>
            <a:off x="381000" y="6213991"/>
            <a:ext cx="8686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dirty="0" smtClean="0"/>
              <a:t>Национален семинар по образование   29 </a:t>
            </a:r>
            <a:r>
              <a:rPr lang="en-US" dirty="0" smtClean="0"/>
              <a:t>-</a:t>
            </a:r>
            <a:r>
              <a:rPr lang="bg-BG" dirty="0" smtClean="0"/>
              <a:t> 30 ноември </a:t>
            </a:r>
            <a:r>
              <a:rPr lang="bg-BG" dirty="0"/>
              <a:t>2019 г. </a:t>
            </a:r>
            <a:r>
              <a:rPr lang="en-US" dirty="0" smtClean="0"/>
              <a:t>   </a:t>
            </a:r>
            <a:r>
              <a:rPr lang="bg-BG" dirty="0" smtClean="0"/>
              <a:t> </a:t>
            </a:r>
            <a:r>
              <a:rPr lang="bg-BG" dirty="0"/>
              <a:t>ИМИ-БАН</a:t>
            </a:r>
          </a:p>
        </p:txBody>
      </p:sp>
    </p:spTree>
    <p:extLst>
      <p:ext uri="{BB962C8B-B14F-4D97-AF65-F5344CB8AC3E}">
        <p14:creationId xmlns:p14="http://schemas.microsoft.com/office/powerpoint/2010/main" val="34669365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83</Words>
  <Application>Microsoft Office PowerPoint</Application>
  <PresentationFormat>On-screen Show (4:3)</PresentationFormat>
  <Paragraphs>14</Paragraphs>
  <Slides>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Office Theme</vt:lpstr>
      <vt:lpstr>Bitmap Image</vt:lpstr>
      <vt:lpstr>Изследователски подход в STEAM образованието  координатор: проф. Тони Чехларова </vt:lpstr>
      <vt:lpstr>Развивки на правилна пирамида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19</cp:revision>
  <dcterms:created xsi:type="dcterms:W3CDTF">2006-08-16T00:00:00Z</dcterms:created>
  <dcterms:modified xsi:type="dcterms:W3CDTF">2019-11-28T21:16:22Z</dcterms:modified>
</cp:coreProperties>
</file>